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C37D9-02CC-485F-92AF-2E434237A6D7}" v="56" dt="2022-07-29T09:30:03.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Sun" userId="fb86463c7cb4d0c4" providerId="LiveId" clId="{042C37D9-02CC-485F-92AF-2E434237A6D7}"/>
    <pc:docChg chg="custSel addSld modSld sldOrd">
      <pc:chgData name="Nicole Sun" userId="fb86463c7cb4d0c4" providerId="LiveId" clId="{042C37D9-02CC-485F-92AF-2E434237A6D7}" dt="2022-07-29T09:31:54.944" v="509" actId="14100"/>
      <pc:docMkLst>
        <pc:docMk/>
      </pc:docMkLst>
      <pc:sldChg chg="modSp mod">
        <pc:chgData name="Nicole Sun" userId="fb86463c7cb4d0c4" providerId="LiveId" clId="{042C37D9-02CC-485F-92AF-2E434237A6D7}" dt="2022-07-29T09:07:16.991" v="35" actId="1076"/>
        <pc:sldMkLst>
          <pc:docMk/>
          <pc:sldMk cId="3535569336" sldId="260"/>
        </pc:sldMkLst>
        <pc:spChg chg="mod">
          <ac:chgData name="Nicole Sun" userId="fb86463c7cb4d0c4" providerId="LiveId" clId="{042C37D9-02CC-485F-92AF-2E434237A6D7}" dt="2022-07-29T09:06:30.744" v="0"/>
          <ac:spMkLst>
            <pc:docMk/>
            <pc:sldMk cId="3535569336" sldId="260"/>
            <ac:spMk id="2" creationId="{E8A76FF1-8D55-4DDE-8DB3-6D7B4BE6E97E}"/>
          </ac:spMkLst>
        </pc:spChg>
        <pc:spChg chg="mod">
          <ac:chgData name="Nicole Sun" userId="fb86463c7cb4d0c4" providerId="LiveId" clId="{042C37D9-02CC-485F-92AF-2E434237A6D7}" dt="2022-07-29T09:07:16.991" v="35" actId="1076"/>
          <ac:spMkLst>
            <pc:docMk/>
            <pc:sldMk cId="3535569336" sldId="260"/>
            <ac:spMk id="3" creationId="{42A096A9-E2BC-4F3E-DD3D-D0CC056A43C5}"/>
          </ac:spMkLst>
        </pc:spChg>
      </pc:sldChg>
      <pc:sldChg chg="addSp delSp modSp new mod">
        <pc:chgData name="Nicole Sun" userId="fb86463c7cb4d0c4" providerId="LiveId" clId="{042C37D9-02CC-485F-92AF-2E434237A6D7}" dt="2022-07-29T09:08:00.792" v="46" actId="1076"/>
        <pc:sldMkLst>
          <pc:docMk/>
          <pc:sldMk cId="1270801327" sldId="261"/>
        </pc:sldMkLst>
        <pc:spChg chg="mod">
          <ac:chgData name="Nicole Sun" userId="fb86463c7cb4d0c4" providerId="LiveId" clId="{042C37D9-02CC-485F-92AF-2E434237A6D7}" dt="2022-07-29T09:07:35.647" v="38" actId="404"/>
          <ac:spMkLst>
            <pc:docMk/>
            <pc:sldMk cId="1270801327" sldId="261"/>
            <ac:spMk id="2" creationId="{FA20C044-93B9-CD13-877A-1C9F3328D3C3}"/>
          </ac:spMkLst>
        </pc:spChg>
        <pc:spChg chg="del">
          <ac:chgData name="Nicole Sun" userId="fb86463c7cb4d0c4" providerId="LiveId" clId="{042C37D9-02CC-485F-92AF-2E434237A6D7}" dt="2022-07-29T09:07:42.199" v="39"/>
          <ac:spMkLst>
            <pc:docMk/>
            <pc:sldMk cId="1270801327" sldId="261"/>
            <ac:spMk id="3" creationId="{298E5FB5-D066-690F-30FA-EF2E4CD817C7}"/>
          </ac:spMkLst>
        </pc:spChg>
        <pc:picChg chg="add mod">
          <ac:chgData name="Nicole Sun" userId="fb86463c7cb4d0c4" providerId="LiveId" clId="{042C37D9-02CC-485F-92AF-2E434237A6D7}" dt="2022-07-29T09:07:49.723" v="44" actId="1076"/>
          <ac:picMkLst>
            <pc:docMk/>
            <pc:sldMk cId="1270801327" sldId="261"/>
            <ac:picMk id="4" creationId="{F327A97B-9742-2490-B76C-A9C408097FD8}"/>
          </ac:picMkLst>
        </pc:picChg>
        <pc:picChg chg="add mod">
          <ac:chgData name="Nicole Sun" userId="fb86463c7cb4d0c4" providerId="LiveId" clId="{042C37D9-02CC-485F-92AF-2E434237A6D7}" dt="2022-07-29T09:08:00.792" v="46" actId="1076"/>
          <ac:picMkLst>
            <pc:docMk/>
            <pc:sldMk cId="1270801327" sldId="261"/>
            <ac:picMk id="5" creationId="{AF6F9E27-79D0-546B-69E4-89908031E6F9}"/>
          </ac:picMkLst>
        </pc:picChg>
      </pc:sldChg>
      <pc:sldChg chg="addSp delSp modSp new mod">
        <pc:chgData name="Nicole Sun" userId="fb86463c7cb4d0c4" providerId="LiveId" clId="{042C37D9-02CC-485F-92AF-2E434237A6D7}" dt="2022-07-29T09:08:26.147" v="51" actId="1076"/>
        <pc:sldMkLst>
          <pc:docMk/>
          <pc:sldMk cId="958432178" sldId="262"/>
        </pc:sldMkLst>
        <pc:spChg chg="mod">
          <ac:chgData name="Nicole Sun" userId="fb86463c7cb4d0c4" providerId="LiveId" clId="{042C37D9-02CC-485F-92AF-2E434237A6D7}" dt="2022-07-29T09:08:12.388" v="48"/>
          <ac:spMkLst>
            <pc:docMk/>
            <pc:sldMk cId="958432178" sldId="262"/>
            <ac:spMk id="2" creationId="{C315D534-C430-6C3D-6648-4F5FB3EC9DEB}"/>
          </ac:spMkLst>
        </pc:spChg>
        <pc:spChg chg="del">
          <ac:chgData name="Nicole Sun" userId="fb86463c7cb4d0c4" providerId="LiveId" clId="{042C37D9-02CC-485F-92AF-2E434237A6D7}" dt="2022-07-29T09:08:21.314" v="49"/>
          <ac:spMkLst>
            <pc:docMk/>
            <pc:sldMk cId="958432178" sldId="262"/>
            <ac:spMk id="3" creationId="{C4CC8650-9DD4-CC52-1D54-3C8AB1B330A9}"/>
          </ac:spMkLst>
        </pc:spChg>
        <pc:picChg chg="add mod">
          <ac:chgData name="Nicole Sun" userId="fb86463c7cb4d0c4" providerId="LiveId" clId="{042C37D9-02CC-485F-92AF-2E434237A6D7}" dt="2022-07-29T09:08:26.147" v="51" actId="1076"/>
          <ac:picMkLst>
            <pc:docMk/>
            <pc:sldMk cId="958432178" sldId="262"/>
            <ac:picMk id="4" creationId="{951943D5-22A5-A9AD-FCFE-8FCF32D65E3A}"/>
          </ac:picMkLst>
        </pc:picChg>
      </pc:sldChg>
      <pc:sldChg chg="addSp delSp modSp new mod">
        <pc:chgData name="Nicole Sun" userId="fb86463c7cb4d0c4" providerId="LiveId" clId="{042C37D9-02CC-485F-92AF-2E434237A6D7}" dt="2022-07-29T09:09:12.600" v="65" actId="14100"/>
        <pc:sldMkLst>
          <pc:docMk/>
          <pc:sldMk cId="1456495249" sldId="263"/>
        </pc:sldMkLst>
        <pc:spChg chg="mod">
          <ac:chgData name="Nicole Sun" userId="fb86463c7cb4d0c4" providerId="LiveId" clId="{042C37D9-02CC-485F-92AF-2E434237A6D7}" dt="2022-07-29T09:08:44.060" v="54" actId="404"/>
          <ac:spMkLst>
            <pc:docMk/>
            <pc:sldMk cId="1456495249" sldId="263"/>
            <ac:spMk id="2" creationId="{9A16FB0D-D858-98B1-F8F4-25B6B0A7D1E0}"/>
          </ac:spMkLst>
        </pc:spChg>
        <pc:spChg chg="del">
          <ac:chgData name="Nicole Sun" userId="fb86463c7cb4d0c4" providerId="LiveId" clId="{042C37D9-02CC-485F-92AF-2E434237A6D7}" dt="2022-07-29T09:08:50.533" v="55"/>
          <ac:spMkLst>
            <pc:docMk/>
            <pc:sldMk cId="1456495249" sldId="263"/>
            <ac:spMk id="3" creationId="{D7D77DDF-75C2-9EE5-8307-DE32A5005B1A}"/>
          </ac:spMkLst>
        </pc:spChg>
        <pc:picChg chg="add mod">
          <ac:chgData name="Nicole Sun" userId="fb86463c7cb4d0c4" providerId="LiveId" clId="{042C37D9-02CC-485F-92AF-2E434237A6D7}" dt="2022-07-29T09:09:08.420" v="63" actId="1076"/>
          <ac:picMkLst>
            <pc:docMk/>
            <pc:sldMk cId="1456495249" sldId="263"/>
            <ac:picMk id="4" creationId="{9ACE4AE7-17BD-C646-38AF-35486237969E}"/>
          </ac:picMkLst>
        </pc:picChg>
        <pc:picChg chg="add mod">
          <ac:chgData name="Nicole Sun" userId="fb86463c7cb4d0c4" providerId="LiveId" clId="{042C37D9-02CC-485F-92AF-2E434237A6D7}" dt="2022-07-29T09:09:12.600" v="65" actId="14100"/>
          <ac:picMkLst>
            <pc:docMk/>
            <pc:sldMk cId="1456495249" sldId="263"/>
            <ac:picMk id="5" creationId="{034CD65D-F79D-C075-634A-1DBD94329F3B}"/>
          </ac:picMkLst>
        </pc:picChg>
      </pc:sldChg>
      <pc:sldChg chg="addSp delSp modSp new mod">
        <pc:chgData name="Nicole Sun" userId="fb86463c7cb4d0c4" providerId="LiveId" clId="{042C37D9-02CC-485F-92AF-2E434237A6D7}" dt="2022-07-29T09:09:50.301" v="78" actId="1076"/>
        <pc:sldMkLst>
          <pc:docMk/>
          <pc:sldMk cId="2456268342" sldId="264"/>
        </pc:sldMkLst>
        <pc:spChg chg="mod">
          <ac:chgData name="Nicole Sun" userId="fb86463c7cb4d0c4" providerId="LiveId" clId="{042C37D9-02CC-485F-92AF-2E434237A6D7}" dt="2022-07-29T09:09:30.517" v="68" actId="404"/>
          <ac:spMkLst>
            <pc:docMk/>
            <pc:sldMk cId="2456268342" sldId="264"/>
            <ac:spMk id="2" creationId="{EAEE8EDD-A8D0-12F9-253F-349757C381FA}"/>
          </ac:spMkLst>
        </pc:spChg>
        <pc:spChg chg="del">
          <ac:chgData name="Nicole Sun" userId="fb86463c7cb4d0c4" providerId="LiveId" clId="{042C37D9-02CC-485F-92AF-2E434237A6D7}" dt="2022-07-29T09:09:36.227" v="69"/>
          <ac:spMkLst>
            <pc:docMk/>
            <pc:sldMk cId="2456268342" sldId="264"/>
            <ac:spMk id="3" creationId="{34CE9FBD-98DF-A141-77E9-07B69F34C9F0}"/>
          </ac:spMkLst>
        </pc:spChg>
        <pc:picChg chg="add mod">
          <ac:chgData name="Nicole Sun" userId="fb86463c7cb4d0c4" providerId="LiveId" clId="{042C37D9-02CC-485F-92AF-2E434237A6D7}" dt="2022-07-29T09:09:42.347" v="74" actId="1076"/>
          <ac:picMkLst>
            <pc:docMk/>
            <pc:sldMk cId="2456268342" sldId="264"/>
            <ac:picMk id="4" creationId="{7A801912-BEDB-6889-B570-433C661DB017}"/>
          </ac:picMkLst>
        </pc:picChg>
        <pc:picChg chg="add mod">
          <ac:chgData name="Nicole Sun" userId="fb86463c7cb4d0c4" providerId="LiveId" clId="{042C37D9-02CC-485F-92AF-2E434237A6D7}" dt="2022-07-29T09:09:50.301" v="78" actId="1076"/>
          <ac:picMkLst>
            <pc:docMk/>
            <pc:sldMk cId="2456268342" sldId="264"/>
            <ac:picMk id="5" creationId="{6C2E08A4-6FFF-55F0-C63F-A09E2F5DCE9B}"/>
          </ac:picMkLst>
        </pc:picChg>
      </pc:sldChg>
      <pc:sldChg chg="addSp delSp modSp new mod">
        <pc:chgData name="Nicole Sun" userId="fb86463c7cb4d0c4" providerId="LiveId" clId="{042C37D9-02CC-485F-92AF-2E434237A6D7}" dt="2022-07-29T09:10:17.670" v="85" actId="1076"/>
        <pc:sldMkLst>
          <pc:docMk/>
          <pc:sldMk cId="3125310428" sldId="265"/>
        </pc:sldMkLst>
        <pc:spChg chg="mod">
          <ac:chgData name="Nicole Sun" userId="fb86463c7cb4d0c4" providerId="LiveId" clId="{042C37D9-02CC-485F-92AF-2E434237A6D7}" dt="2022-07-29T09:10:01.120" v="80"/>
          <ac:spMkLst>
            <pc:docMk/>
            <pc:sldMk cId="3125310428" sldId="265"/>
            <ac:spMk id="2" creationId="{2B8A3285-5ECB-D064-4815-F8FB5A7BB5F5}"/>
          </ac:spMkLst>
        </pc:spChg>
        <pc:spChg chg="del">
          <ac:chgData name="Nicole Sun" userId="fb86463c7cb4d0c4" providerId="LiveId" clId="{042C37D9-02CC-485F-92AF-2E434237A6D7}" dt="2022-07-29T09:10:11.395" v="81"/>
          <ac:spMkLst>
            <pc:docMk/>
            <pc:sldMk cId="3125310428" sldId="265"/>
            <ac:spMk id="3" creationId="{A4FAEDB7-C14A-C978-8E31-FBD9B5477399}"/>
          </ac:spMkLst>
        </pc:spChg>
        <pc:picChg chg="add mod">
          <ac:chgData name="Nicole Sun" userId="fb86463c7cb4d0c4" providerId="LiveId" clId="{042C37D9-02CC-485F-92AF-2E434237A6D7}" dt="2022-07-29T09:10:17.670" v="85" actId="1076"/>
          <ac:picMkLst>
            <pc:docMk/>
            <pc:sldMk cId="3125310428" sldId="265"/>
            <ac:picMk id="4" creationId="{3A062430-26CC-74C9-610C-03957E261EB2}"/>
          </ac:picMkLst>
        </pc:picChg>
      </pc:sldChg>
      <pc:sldChg chg="addSp delSp modSp new mod">
        <pc:chgData name="Nicole Sun" userId="fb86463c7cb4d0c4" providerId="LiveId" clId="{042C37D9-02CC-485F-92AF-2E434237A6D7}" dt="2022-07-29T09:10:44.929" v="94" actId="1076"/>
        <pc:sldMkLst>
          <pc:docMk/>
          <pc:sldMk cId="485810315" sldId="266"/>
        </pc:sldMkLst>
        <pc:spChg chg="mod">
          <ac:chgData name="Nicole Sun" userId="fb86463c7cb4d0c4" providerId="LiveId" clId="{042C37D9-02CC-485F-92AF-2E434237A6D7}" dt="2022-07-29T09:10:29.574" v="87"/>
          <ac:spMkLst>
            <pc:docMk/>
            <pc:sldMk cId="485810315" sldId="266"/>
            <ac:spMk id="2" creationId="{9237A7EA-ACA3-47CD-25C4-AA55CDFCB47F}"/>
          </ac:spMkLst>
        </pc:spChg>
        <pc:spChg chg="del">
          <ac:chgData name="Nicole Sun" userId="fb86463c7cb4d0c4" providerId="LiveId" clId="{042C37D9-02CC-485F-92AF-2E434237A6D7}" dt="2022-07-29T09:10:35.745" v="88"/>
          <ac:spMkLst>
            <pc:docMk/>
            <pc:sldMk cId="485810315" sldId="266"/>
            <ac:spMk id="3" creationId="{BE9E3764-33FF-F8A1-17AD-401D06B98BFC}"/>
          </ac:spMkLst>
        </pc:spChg>
        <pc:picChg chg="add mod">
          <ac:chgData name="Nicole Sun" userId="fb86463c7cb4d0c4" providerId="LiveId" clId="{042C37D9-02CC-485F-92AF-2E434237A6D7}" dt="2022-07-29T09:10:44.929" v="94" actId="1076"/>
          <ac:picMkLst>
            <pc:docMk/>
            <pc:sldMk cId="485810315" sldId="266"/>
            <ac:picMk id="4" creationId="{8DB1A7D7-72D1-0C38-FAC4-FB87C9758E44}"/>
          </ac:picMkLst>
        </pc:picChg>
      </pc:sldChg>
      <pc:sldChg chg="addSp modSp new mod">
        <pc:chgData name="Nicole Sun" userId="fb86463c7cb4d0c4" providerId="LiveId" clId="{042C37D9-02CC-485F-92AF-2E434237A6D7}" dt="2022-07-29T09:11:24.399" v="100" actId="1076"/>
        <pc:sldMkLst>
          <pc:docMk/>
          <pc:sldMk cId="1393272572" sldId="267"/>
        </pc:sldMkLst>
        <pc:spChg chg="mod">
          <ac:chgData name="Nicole Sun" userId="fb86463c7cb4d0c4" providerId="LiveId" clId="{042C37D9-02CC-485F-92AF-2E434237A6D7}" dt="2022-07-29T09:11:01.324" v="97" actId="404"/>
          <ac:spMkLst>
            <pc:docMk/>
            <pc:sldMk cId="1393272572" sldId="267"/>
            <ac:spMk id="2" creationId="{79BF4D19-8516-56F4-6049-FEABB78B460B}"/>
          </ac:spMkLst>
        </pc:spChg>
        <pc:spChg chg="mod">
          <ac:chgData name="Nicole Sun" userId="fb86463c7cb4d0c4" providerId="LiveId" clId="{042C37D9-02CC-485F-92AF-2E434237A6D7}" dt="2022-07-29T09:11:10.764" v="98"/>
          <ac:spMkLst>
            <pc:docMk/>
            <pc:sldMk cId="1393272572" sldId="267"/>
            <ac:spMk id="3" creationId="{AD483D5A-150C-149D-2A3C-7550E4F769BC}"/>
          </ac:spMkLst>
        </pc:spChg>
        <pc:picChg chg="add mod">
          <ac:chgData name="Nicole Sun" userId="fb86463c7cb4d0c4" providerId="LiveId" clId="{042C37D9-02CC-485F-92AF-2E434237A6D7}" dt="2022-07-29T09:11:24.399" v="100" actId="1076"/>
          <ac:picMkLst>
            <pc:docMk/>
            <pc:sldMk cId="1393272572" sldId="267"/>
            <ac:picMk id="4" creationId="{42B37CEB-4A21-16E8-51C8-E46B1E668E21}"/>
          </ac:picMkLst>
        </pc:picChg>
      </pc:sldChg>
      <pc:sldChg chg="addSp modSp new mod">
        <pc:chgData name="Nicole Sun" userId="fb86463c7cb4d0c4" providerId="LiveId" clId="{042C37D9-02CC-485F-92AF-2E434237A6D7}" dt="2022-07-29T09:12:08.188" v="112" actId="1076"/>
        <pc:sldMkLst>
          <pc:docMk/>
          <pc:sldMk cId="2111596153" sldId="268"/>
        </pc:sldMkLst>
        <pc:spChg chg="mod">
          <ac:chgData name="Nicole Sun" userId="fb86463c7cb4d0c4" providerId="LiveId" clId="{042C37D9-02CC-485F-92AF-2E434237A6D7}" dt="2022-07-29T09:11:42.946" v="105" actId="404"/>
          <ac:spMkLst>
            <pc:docMk/>
            <pc:sldMk cId="2111596153" sldId="268"/>
            <ac:spMk id="2" creationId="{F76A83A7-2074-5188-7F03-3C28331AE844}"/>
          </ac:spMkLst>
        </pc:spChg>
        <pc:spChg chg="mod">
          <ac:chgData name="Nicole Sun" userId="fb86463c7cb4d0c4" providerId="LiveId" clId="{042C37D9-02CC-485F-92AF-2E434237A6D7}" dt="2022-07-29T09:11:56.108" v="108" actId="5793"/>
          <ac:spMkLst>
            <pc:docMk/>
            <pc:sldMk cId="2111596153" sldId="268"/>
            <ac:spMk id="3" creationId="{0049E302-89BC-3730-86FC-73E86C372748}"/>
          </ac:spMkLst>
        </pc:spChg>
        <pc:picChg chg="add mod">
          <ac:chgData name="Nicole Sun" userId="fb86463c7cb4d0c4" providerId="LiveId" clId="{042C37D9-02CC-485F-92AF-2E434237A6D7}" dt="2022-07-29T09:12:08.188" v="112" actId="1076"/>
          <ac:picMkLst>
            <pc:docMk/>
            <pc:sldMk cId="2111596153" sldId="268"/>
            <ac:picMk id="4" creationId="{3BA8816A-BE06-242A-B1C0-E38536A487B5}"/>
          </ac:picMkLst>
        </pc:picChg>
      </pc:sldChg>
      <pc:sldChg chg="addSp modSp new mod">
        <pc:chgData name="Nicole Sun" userId="fb86463c7cb4d0c4" providerId="LiveId" clId="{042C37D9-02CC-485F-92AF-2E434237A6D7}" dt="2022-07-29T09:12:42.994" v="123" actId="1076"/>
        <pc:sldMkLst>
          <pc:docMk/>
          <pc:sldMk cId="776152425" sldId="269"/>
        </pc:sldMkLst>
        <pc:spChg chg="mod">
          <ac:chgData name="Nicole Sun" userId="fb86463c7cb4d0c4" providerId="LiveId" clId="{042C37D9-02CC-485F-92AF-2E434237A6D7}" dt="2022-07-29T09:12:20.016" v="114"/>
          <ac:spMkLst>
            <pc:docMk/>
            <pc:sldMk cId="776152425" sldId="269"/>
            <ac:spMk id="2" creationId="{F06A941F-1DD5-C4AE-55AB-35D003D4FB39}"/>
          </ac:spMkLst>
        </pc:spChg>
        <pc:spChg chg="mod">
          <ac:chgData name="Nicole Sun" userId="fb86463c7cb4d0c4" providerId="LiveId" clId="{042C37D9-02CC-485F-92AF-2E434237A6D7}" dt="2022-07-29T09:12:32.736" v="119" actId="122"/>
          <ac:spMkLst>
            <pc:docMk/>
            <pc:sldMk cId="776152425" sldId="269"/>
            <ac:spMk id="3" creationId="{09C397F9-FA6E-9514-FA16-A67565B9B485}"/>
          </ac:spMkLst>
        </pc:spChg>
        <pc:picChg chg="add mod">
          <ac:chgData name="Nicole Sun" userId="fb86463c7cb4d0c4" providerId="LiveId" clId="{042C37D9-02CC-485F-92AF-2E434237A6D7}" dt="2022-07-29T09:12:42.994" v="123" actId="1076"/>
          <ac:picMkLst>
            <pc:docMk/>
            <pc:sldMk cId="776152425" sldId="269"/>
            <ac:picMk id="4" creationId="{B199FA4A-38ED-E2EB-9016-C2168615FD70}"/>
          </ac:picMkLst>
        </pc:picChg>
      </pc:sldChg>
      <pc:sldChg chg="addSp modSp new mod">
        <pc:chgData name="Nicole Sun" userId="fb86463c7cb4d0c4" providerId="LiveId" clId="{042C37D9-02CC-485F-92AF-2E434237A6D7}" dt="2022-07-29T09:13:20.770" v="135" actId="1076"/>
        <pc:sldMkLst>
          <pc:docMk/>
          <pc:sldMk cId="3618178042" sldId="270"/>
        </pc:sldMkLst>
        <pc:spChg chg="mod">
          <ac:chgData name="Nicole Sun" userId="fb86463c7cb4d0c4" providerId="LiveId" clId="{042C37D9-02CC-485F-92AF-2E434237A6D7}" dt="2022-07-29T09:12:59.258" v="127" actId="404"/>
          <ac:spMkLst>
            <pc:docMk/>
            <pc:sldMk cId="3618178042" sldId="270"/>
            <ac:spMk id="2" creationId="{1442404C-0BFE-0FEB-9A4B-F7C91DCB56E4}"/>
          </ac:spMkLst>
        </pc:spChg>
        <pc:spChg chg="mod">
          <ac:chgData name="Nicole Sun" userId="fb86463c7cb4d0c4" providerId="LiveId" clId="{042C37D9-02CC-485F-92AF-2E434237A6D7}" dt="2022-07-29T09:13:12.097" v="132" actId="122"/>
          <ac:spMkLst>
            <pc:docMk/>
            <pc:sldMk cId="3618178042" sldId="270"/>
            <ac:spMk id="3" creationId="{15068773-3F56-76C3-9604-F051013E6B97}"/>
          </ac:spMkLst>
        </pc:spChg>
        <pc:picChg chg="add mod">
          <ac:chgData name="Nicole Sun" userId="fb86463c7cb4d0c4" providerId="LiveId" clId="{042C37D9-02CC-485F-92AF-2E434237A6D7}" dt="2022-07-29T09:13:20.770" v="135" actId="1076"/>
          <ac:picMkLst>
            <pc:docMk/>
            <pc:sldMk cId="3618178042" sldId="270"/>
            <ac:picMk id="4" creationId="{2959791C-24B4-2AB4-AABC-DF5067A5D39B}"/>
          </ac:picMkLst>
        </pc:picChg>
      </pc:sldChg>
      <pc:sldChg chg="addSp delSp modSp new mod">
        <pc:chgData name="Nicole Sun" userId="fb86463c7cb4d0c4" providerId="LiveId" clId="{042C37D9-02CC-485F-92AF-2E434237A6D7}" dt="2022-07-29T09:13:44.891" v="142" actId="1076"/>
        <pc:sldMkLst>
          <pc:docMk/>
          <pc:sldMk cId="533554428" sldId="271"/>
        </pc:sldMkLst>
        <pc:spChg chg="mod">
          <ac:chgData name="Nicole Sun" userId="fb86463c7cb4d0c4" providerId="LiveId" clId="{042C37D9-02CC-485F-92AF-2E434237A6D7}" dt="2022-07-29T09:13:32.320" v="137"/>
          <ac:spMkLst>
            <pc:docMk/>
            <pc:sldMk cId="533554428" sldId="271"/>
            <ac:spMk id="2" creationId="{D806726B-9C0B-B72A-469D-4253E3148FCF}"/>
          </ac:spMkLst>
        </pc:spChg>
        <pc:spChg chg="del">
          <ac:chgData name="Nicole Sun" userId="fb86463c7cb4d0c4" providerId="LiveId" clId="{042C37D9-02CC-485F-92AF-2E434237A6D7}" dt="2022-07-29T09:13:38.571" v="138"/>
          <ac:spMkLst>
            <pc:docMk/>
            <pc:sldMk cId="533554428" sldId="271"/>
            <ac:spMk id="3" creationId="{F4C4E1E3-F70F-68FF-0B09-A8FCEA9C4851}"/>
          </ac:spMkLst>
        </pc:spChg>
        <pc:picChg chg="add mod">
          <ac:chgData name="Nicole Sun" userId="fb86463c7cb4d0c4" providerId="LiveId" clId="{042C37D9-02CC-485F-92AF-2E434237A6D7}" dt="2022-07-29T09:13:44.891" v="142" actId="1076"/>
          <ac:picMkLst>
            <pc:docMk/>
            <pc:sldMk cId="533554428" sldId="271"/>
            <ac:picMk id="6" creationId="{B5FAF05D-C478-D8CD-FA8C-4B4F049C1994}"/>
          </ac:picMkLst>
        </pc:picChg>
      </pc:sldChg>
      <pc:sldChg chg="modSp new mod">
        <pc:chgData name="Nicole Sun" userId="fb86463c7cb4d0c4" providerId="LiveId" clId="{042C37D9-02CC-485F-92AF-2E434237A6D7}" dt="2022-07-29T09:14:35.976" v="178" actId="1076"/>
        <pc:sldMkLst>
          <pc:docMk/>
          <pc:sldMk cId="1830999459" sldId="272"/>
        </pc:sldMkLst>
        <pc:spChg chg="mod">
          <ac:chgData name="Nicole Sun" userId="fb86463c7cb4d0c4" providerId="LiveId" clId="{042C37D9-02CC-485F-92AF-2E434237A6D7}" dt="2022-07-29T09:14:09.102" v="148" actId="404"/>
          <ac:spMkLst>
            <pc:docMk/>
            <pc:sldMk cId="1830999459" sldId="272"/>
            <ac:spMk id="2" creationId="{BDFBCFF9-0A4F-F7B4-7B03-3D193635E23A}"/>
          </ac:spMkLst>
        </pc:spChg>
        <pc:spChg chg="mod">
          <ac:chgData name="Nicole Sun" userId="fb86463c7cb4d0c4" providerId="LiveId" clId="{042C37D9-02CC-485F-92AF-2E434237A6D7}" dt="2022-07-29T09:14:35.976" v="178" actId="1076"/>
          <ac:spMkLst>
            <pc:docMk/>
            <pc:sldMk cId="1830999459" sldId="272"/>
            <ac:spMk id="3" creationId="{2C02CEF5-B7CA-B95E-009B-106FA4B7B838}"/>
          </ac:spMkLst>
        </pc:spChg>
      </pc:sldChg>
      <pc:sldChg chg="addSp delSp modSp new mod">
        <pc:chgData name="Nicole Sun" userId="fb86463c7cb4d0c4" providerId="LiveId" clId="{042C37D9-02CC-485F-92AF-2E434237A6D7}" dt="2022-07-29T09:21:15.952" v="258" actId="20577"/>
        <pc:sldMkLst>
          <pc:docMk/>
          <pc:sldMk cId="2550128500" sldId="273"/>
        </pc:sldMkLst>
        <pc:spChg chg="mod">
          <ac:chgData name="Nicole Sun" userId="fb86463c7cb4d0c4" providerId="LiveId" clId="{042C37D9-02CC-485F-92AF-2E434237A6D7}" dt="2022-07-29T09:21:15.952" v="258" actId="20577"/>
          <ac:spMkLst>
            <pc:docMk/>
            <pc:sldMk cId="2550128500" sldId="273"/>
            <ac:spMk id="2" creationId="{33ACAA5F-B051-AF76-9BA2-7E4C6F60B211}"/>
          </ac:spMkLst>
        </pc:spChg>
        <pc:spChg chg="del">
          <ac:chgData name="Nicole Sun" userId="fb86463c7cb4d0c4" providerId="LiveId" clId="{042C37D9-02CC-485F-92AF-2E434237A6D7}" dt="2022-07-29T09:15:38.318" v="210"/>
          <ac:spMkLst>
            <pc:docMk/>
            <pc:sldMk cId="2550128500" sldId="273"/>
            <ac:spMk id="3" creationId="{9016BE3A-D1DE-21BF-936C-B72827B3D3CF}"/>
          </ac:spMkLst>
        </pc:spChg>
        <pc:spChg chg="add del">
          <ac:chgData name="Nicole Sun" userId="fb86463c7cb4d0c4" providerId="LiveId" clId="{042C37D9-02CC-485F-92AF-2E434237A6D7}" dt="2022-07-29T09:15:17.544" v="189"/>
          <ac:spMkLst>
            <pc:docMk/>
            <pc:sldMk cId="2550128500" sldId="273"/>
            <ac:spMk id="4" creationId="{4B677711-EEE7-7E51-4827-9A70A0A1C177}"/>
          </ac:spMkLst>
        </pc:spChg>
        <pc:spChg chg="add del">
          <ac:chgData name="Nicole Sun" userId="fb86463c7cb4d0c4" providerId="LiveId" clId="{042C37D9-02CC-485F-92AF-2E434237A6D7}" dt="2022-07-29T09:15:21.659" v="191"/>
          <ac:spMkLst>
            <pc:docMk/>
            <pc:sldMk cId="2550128500" sldId="273"/>
            <ac:spMk id="5" creationId="{A5B96818-5BA8-E2C4-783C-5A26EE8C718C}"/>
          </ac:spMkLst>
        </pc:spChg>
        <pc:spChg chg="add mod">
          <ac:chgData name="Nicole Sun" userId="fb86463c7cb4d0c4" providerId="LiveId" clId="{042C37D9-02CC-485F-92AF-2E434237A6D7}" dt="2022-07-29T09:16:56.319" v="222" actId="1076"/>
          <ac:spMkLst>
            <pc:docMk/>
            <pc:sldMk cId="2550128500" sldId="273"/>
            <ac:spMk id="6" creationId="{A66B71B4-E2BD-7874-08A1-738411315094}"/>
          </ac:spMkLst>
        </pc:spChg>
        <pc:picChg chg="add mod">
          <ac:chgData name="Nicole Sun" userId="fb86463c7cb4d0c4" providerId="LiveId" clId="{042C37D9-02CC-485F-92AF-2E434237A6D7}" dt="2022-07-29T09:17:03.731" v="225" actId="1076"/>
          <ac:picMkLst>
            <pc:docMk/>
            <pc:sldMk cId="2550128500" sldId="273"/>
            <ac:picMk id="8" creationId="{FBE4DA6C-2CED-ACDB-CCE2-BF44C038E514}"/>
          </ac:picMkLst>
        </pc:picChg>
      </pc:sldChg>
      <pc:sldChg chg="addSp delSp modSp new mod">
        <pc:chgData name="Nicole Sun" userId="fb86463c7cb4d0c4" providerId="LiveId" clId="{042C37D9-02CC-485F-92AF-2E434237A6D7}" dt="2022-07-29T09:21:13.297" v="257" actId="20577"/>
        <pc:sldMkLst>
          <pc:docMk/>
          <pc:sldMk cId="4157319805" sldId="274"/>
        </pc:sldMkLst>
        <pc:spChg chg="mod">
          <ac:chgData name="Nicole Sun" userId="fb86463c7cb4d0c4" providerId="LiveId" clId="{042C37D9-02CC-485F-92AF-2E434237A6D7}" dt="2022-07-29T09:21:13.297" v="257" actId="20577"/>
          <ac:spMkLst>
            <pc:docMk/>
            <pc:sldMk cId="4157319805" sldId="274"/>
            <ac:spMk id="2" creationId="{24A447E6-3353-7143-C212-510D9D21B581}"/>
          </ac:spMkLst>
        </pc:spChg>
        <pc:spChg chg="del">
          <ac:chgData name="Nicole Sun" userId="fb86463c7cb4d0c4" providerId="LiveId" clId="{042C37D9-02CC-485F-92AF-2E434237A6D7}" dt="2022-07-29T09:19:14.120" v="247"/>
          <ac:spMkLst>
            <pc:docMk/>
            <pc:sldMk cId="4157319805" sldId="274"/>
            <ac:spMk id="3" creationId="{3990B5F9-D0DB-7207-F513-C11734BB8EE4}"/>
          </ac:spMkLst>
        </pc:spChg>
        <pc:spChg chg="add del">
          <ac:chgData name="Nicole Sun" userId="fb86463c7cb4d0c4" providerId="LiveId" clId="{042C37D9-02CC-485F-92AF-2E434237A6D7}" dt="2022-07-29T09:17:57.663" v="231" actId="478"/>
          <ac:spMkLst>
            <pc:docMk/>
            <pc:sldMk cId="4157319805" sldId="274"/>
            <ac:spMk id="4" creationId="{2A8962B4-7434-311F-774C-90086EACD3CC}"/>
          </ac:spMkLst>
        </pc:spChg>
        <pc:spChg chg="add mod">
          <ac:chgData name="Nicole Sun" userId="fb86463c7cb4d0c4" providerId="LiveId" clId="{042C37D9-02CC-485F-92AF-2E434237A6D7}" dt="2022-07-29T09:20:11.808" v="252" actId="1076"/>
          <ac:spMkLst>
            <pc:docMk/>
            <pc:sldMk cId="4157319805" sldId="274"/>
            <ac:spMk id="5" creationId="{D4C3DD8E-4961-8FC1-57F2-9652B249852C}"/>
          </ac:spMkLst>
        </pc:spChg>
        <pc:picChg chg="add mod">
          <ac:chgData name="Nicole Sun" userId="fb86463c7cb4d0c4" providerId="LiveId" clId="{042C37D9-02CC-485F-92AF-2E434237A6D7}" dt="2022-07-29T09:20:43.429" v="254" actId="1076"/>
          <ac:picMkLst>
            <pc:docMk/>
            <pc:sldMk cId="4157319805" sldId="274"/>
            <ac:picMk id="7" creationId="{7B45ECDE-14BF-B138-9A9C-85BF15076C61}"/>
          </ac:picMkLst>
        </pc:picChg>
      </pc:sldChg>
      <pc:sldChg chg="addSp delSp modSp new mod">
        <pc:chgData name="Nicole Sun" userId="fb86463c7cb4d0c4" providerId="LiveId" clId="{042C37D9-02CC-485F-92AF-2E434237A6D7}" dt="2022-07-29T09:22:10.706" v="272" actId="1076"/>
        <pc:sldMkLst>
          <pc:docMk/>
          <pc:sldMk cId="388114429" sldId="275"/>
        </pc:sldMkLst>
        <pc:spChg chg="del">
          <ac:chgData name="Nicole Sun" userId="fb86463c7cb4d0c4" providerId="LiveId" clId="{042C37D9-02CC-485F-92AF-2E434237A6D7}" dt="2022-07-29T09:21:06.917" v="256"/>
          <ac:spMkLst>
            <pc:docMk/>
            <pc:sldMk cId="388114429" sldId="275"/>
            <ac:spMk id="2" creationId="{FFC75F39-C43D-324F-454D-A9C3B31226E3}"/>
          </ac:spMkLst>
        </pc:spChg>
        <pc:spChg chg="del">
          <ac:chgData name="Nicole Sun" userId="fb86463c7cb4d0c4" providerId="LiveId" clId="{042C37D9-02CC-485F-92AF-2E434237A6D7}" dt="2022-07-29T09:22:04.209" v="270" actId="931"/>
          <ac:spMkLst>
            <pc:docMk/>
            <pc:sldMk cId="388114429" sldId="275"/>
            <ac:spMk id="3" creationId="{53FAB912-7DCC-0041-EDD8-F8F98CEECCAE}"/>
          </ac:spMkLst>
        </pc:spChg>
        <pc:spChg chg="add mod">
          <ac:chgData name="Nicole Sun" userId="fb86463c7cb4d0c4" providerId="LiveId" clId="{042C37D9-02CC-485F-92AF-2E434237A6D7}" dt="2022-07-29T09:21:34.885" v="269"/>
          <ac:spMkLst>
            <pc:docMk/>
            <pc:sldMk cId="388114429" sldId="275"/>
            <ac:spMk id="4" creationId="{32EC9384-3218-FC60-27DB-1F292BA3AFDC}"/>
          </ac:spMkLst>
        </pc:spChg>
        <pc:picChg chg="add mod">
          <ac:chgData name="Nicole Sun" userId="fb86463c7cb4d0c4" providerId="LiveId" clId="{042C37D9-02CC-485F-92AF-2E434237A6D7}" dt="2022-07-29T09:22:10.706" v="272" actId="1076"/>
          <ac:picMkLst>
            <pc:docMk/>
            <pc:sldMk cId="388114429" sldId="275"/>
            <ac:picMk id="6" creationId="{3C38FD63-996D-9FF9-6CE8-46A3A6BDA9F5}"/>
          </ac:picMkLst>
        </pc:picChg>
      </pc:sldChg>
      <pc:sldChg chg="addSp delSp modSp new mod ord">
        <pc:chgData name="Nicole Sun" userId="fb86463c7cb4d0c4" providerId="LiveId" clId="{042C37D9-02CC-485F-92AF-2E434237A6D7}" dt="2022-07-29T09:26:18.278" v="336"/>
        <pc:sldMkLst>
          <pc:docMk/>
          <pc:sldMk cId="352079394" sldId="276"/>
        </pc:sldMkLst>
        <pc:spChg chg="del">
          <ac:chgData name="Nicole Sun" userId="fb86463c7cb4d0c4" providerId="LiveId" clId="{042C37D9-02CC-485F-92AF-2E434237A6D7}" dt="2022-07-29T09:22:31.917" v="274"/>
          <ac:spMkLst>
            <pc:docMk/>
            <pc:sldMk cId="352079394" sldId="276"/>
            <ac:spMk id="2" creationId="{76B2AA37-7B0C-5B25-D91D-AA6CEC0D70FE}"/>
          </ac:spMkLst>
        </pc:spChg>
        <pc:spChg chg="del">
          <ac:chgData name="Nicole Sun" userId="fb86463c7cb4d0c4" providerId="LiveId" clId="{042C37D9-02CC-485F-92AF-2E434237A6D7}" dt="2022-07-29T09:23:16.154" v="287" actId="931"/>
          <ac:spMkLst>
            <pc:docMk/>
            <pc:sldMk cId="352079394" sldId="276"/>
            <ac:spMk id="3" creationId="{4CD8D46A-97D7-9521-E500-D4556F981C7C}"/>
          </ac:spMkLst>
        </pc:spChg>
        <pc:spChg chg="add mod">
          <ac:chgData name="Nicole Sun" userId="fb86463c7cb4d0c4" providerId="LiveId" clId="{042C37D9-02CC-485F-92AF-2E434237A6D7}" dt="2022-07-29T09:22:48.614" v="286"/>
          <ac:spMkLst>
            <pc:docMk/>
            <pc:sldMk cId="352079394" sldId="276"/>
            <ac:spMk id="4" creationId="{BCC56049-C02B-B1C7-CF31-3F416358D10F}"/>
          </ac:spMkLst>
        </pc:spChg>
        <pc:picChg chg="add mod">
          <ac:chgData name="Nicole Sun" userId="fb86463c7cb4d0c4" providerId="LiveId" clId="{042C37D9-02CC-485F-92AF-2E434237A6D7}" dt="2022-07-29T09:23:27.809" v="292" actId="1076"/>
          <ac:picMkLst>
            <pc:docMk/>
            <pc:sldMk cId="352079394" sldId="276"/>
            <ac:picMk id="6" creationId="{5FD5C742-F49B-A238-A5F1-69414242C852}"/>
          </ac:picMkLst>
        </pc:picChg>
      </pc:sldChg>
      <pc:sldChg chg="addSp delSp modSp new mod">
        <pc:chgData name="Nicole Sun" userId="fb86463c7cb4d0c4" providerId="LiveId" clId="{042C37D9-02CC-485F-92AF-2E434237A6D7}" dt="2022-07-29T09:25:27.097" v="320" actId="1076"/>
        <pc:sldMkLst>
          <pc:docMk/>
          <pc:sldMk cId="3989090855" sldId="277"/>
        </pc:sldMkLst>
        <pc:spChg chg="del">
          <ac:chgData name="Nicole Sun" userId="fb86463c7cb4d0c4" providerId="LiveId" clId="{042C37D9-02CC-485F-92AF-2E434237A6D7}" dt="2022-07-29T09:24:45.891" v="309"/>
          <ac:spMkLst>
            <pc:docMk/>
            <pc:sldMk cId="3989090855" sldId="277"/>
            <ac:spMk id="2" creationId="{09089999-C232-7DB1-D044-C4F674E452C7}"/>
          </ac:spMkLst>
        </pc:spChg>
        <pc:spChg chg="del">
          <ac:chgData name="Nicole Sun" userId="fb86463c7cb4d0c4" providerId="LiveId" clId="{042C37D9-02CC-485F-92AF-2E434237A6D7}" dt="2022-07-29T09:25:21.642" v="318" actId="931"/>
          <ac:spMkLst>
            <pc:docMk/>
            <pc:sldMk cId="3989090855" sldId="277"/>
            <ac:spMk id="3" creationId="{A0167E95-DA88-9A20-1A97-8FECDBC004D0}"/>
          </ac:spMkLst>
        </pc:spChg>
        <pc:spChg chg="add mod">
          <ac:chgData name="Nicole Sun" userId="fb86463c7cb4d0c4" providerId="LiveId" clId="{042C37D9-02CC-485F-92AF-2E434237A6D7}" dt="2022-07-29T09:24:59.913" v="317" actId="403"/>
          <ac:spMkLst>
            <pc:docMk/>
            <pc:sldMk cId="3989090855" sldId="277"/>
            <ac:spMk id="4" creationId="{FC162E5D-9183-30D8-370D-83F621737247}"/>
          </ac:spMkLst>
        </pc:spChg>
        <pc:picChg chg="add mod">
          <ac:chgData name="Nicole Sun" userId="fb86463c7cb4d0c4" providerId="LiveId" clId="{042C37D9-02CC-485F-92AF-2E434237A6D7}" dt="2022-07-29T09:25:27.097" v="320" actId="1076"/>
          <ac:picMkLst>
            <pc:docMk/>
            <pc:sldMk cId="3989090855" sldId="277"/>
            <ac:picMk id="6" creationId="{4F954FDB-1912-6568-C8A7-04F027F2C7BD}"/>
          </ac:picMkLst>
        </pc:picChg>
      </pc:sldChg>
      <pc:sldChg chg="addSp delSp modSp new mod ord">
        <pc:chgData name="Nicole Sun" userId="fb86463c7cb4d0c4" providerId="LiveId" clId="{042C37D9-02CC-485F-92AF-2E434237A6D7}" dt="2022-07-29T09:24:37.311" v="308"/>
        <pc:sldMkLst>
          <pc:docMk/>
          <pc:sldMk cId="4293258931" sldId="278"/>
        </pc:sldMkLst>
        <pc:spChg chg="del">
          <ac:chgData name="Nicole Sun" userId="fb86463c7cb4d0c4" providerId="LiveId" clId="{042C37D9-02CC-485F-92AF-2E434237A6D7}" dt="2022-07-29T09:23:45.366" v="295"/>
          <ac:spMkLst>
            <pc:docMk/>
            <pc:sldMk cId="4293258931" sldId="278"/>
            <ac:spMk id="2" creationId="{2F66368A-E461-A7C7-735C-84866676CFF4}"/>
          </ac:spMkLst>
        </pc:spChg>
        <pc:spChg chg="del">
          <ac:chgData name="Nicole Sun" userId="fb86463c7cb4d0c4" providerId="LiveId" clId="{042C37D9-02CC-485F-92AF-2E434237A6D7}" dt="2022-07-29T09:24:24.753" v="304" actId="931"/>
          <ac:spMkLst>
            <pc:docMk/>
            <pc:sldMk cId="4293258931" sldId="278"/>
            <ac:spMk id="3" creationId="{BC9AA480-D882-7CF2-F955-846CA737AB53}"/>
          </ac:spMkLst>
        </pc:spChg>
        <pc:spChg chg="add mod">
          <ac:chgData name="Nicole Sun" userId="fb86463c7cb4d0c4" providerId="LiveId" clId="{042C37D9-02CC-485F-92AF-2E434237A6D7}" dt="2022-07-29T09:23:57.493" v="303"/>
          <ac:spMkLst>
            <pc:docMk/>
            <pc:sldMk cId="4293258931" sldId="278"/>
            <ac:spMk id="4" creationId="{5D5E5E18-A92C-700E-7231-EFCB59C1C137}"/>
          </ac:spMkLst>
        </pc:spChg>
        <pc:picChg chg="add mod">
          <ac:chgData name="Nicole Sun" userId="fb86463c7cb4d0c4" providerId="LiveId" clId="{042C37D9-02CC-485F-92AF-2E434237A6D7}" dt="2022-07-29T09:24:30.734" v="306" actId="1076"/>
          <ac:picMkLst>
            <pc:docMk/>
            <pc:sldMk cId="4293258931" sldId="278"/>
            <ac:picMk id="6" creationId="{F0748DE5-28A0-02B5-B0C5-86F8773622F9}"/>
          </ac:picMkLst>
        </pc:picChg>
      </pc:sldChg>
      <pc:sldChg chg="addSp delSp modSp new mod">
        <pc:chgData name="Nicole Sun" userId="fb86463c7cb4d0c4" providerId="LiveId" clId="{042C37D9-02CC-485F-92AF-2E434237A6D7}" dt="2022-07-29T09:26:15.435" v="334" actId="1076"/>
        <pc:sldMkLst>
          <pc:docMk/>
          <pc:sldMk cId="391185920" sldId="279"/>
        </pc:sldMkLst>
        <pc:spChg chg="del">
          <ac:chgData name="Nicole Sun" userId="fb86463c7cb4d0c4" providerId="LiveId" clId="{042C37D9-02CC-485F-92AF-2E434237A6D7}" dt="2022-07-29T09:25:39.234" v="322"/>
          <ac:spMkLst>
            <pc:docMk/>
            <pc:sldMk cId="391185920" sldId="279"/>
            <ac:spMk id="2" creationId="{10024321-0853-3F6F-FDE5-3A5B21741BB6}"/>
          </ac:spMkLst>
        </pc:spChg>
        <pc:spChg chg="del">
          <ac:chgData name="Nicole Sun" userId="fb86463c7cb4d0c4" providerId="LiveId" clId="{042C37D9-02CC-485F-92AF-2E434237A6D7}" dt="2022-07-29T09:26:09.221" v="331" actId="931"/>
          <ac:spMkLst>
            <pc:docMk/>
            <pc:sldMk cId="391185920" sldId="279"/>
            <ac:spMk id="3" creationId="{B627B637-8D04-75E2-E1B7-5D3EA37B58EB}"/>
          </ac:spMkLst>
        </pc:spChg>
        <pc:spChg chg="add mod">
          <ac:chgData name="Nicole Sun" userId="fb86463c7cb4d0c4" providerId="LiveId" clId="{042C37D9-02CC-485F-92AF-2E434237A6D7}" dt="2022-07-29T09:25:49.955" v="330" actId="403"/>
          <ac:spMkLst>
            <pc:docMk/>
            <pc:sldMk cId="391185920" sldId="279"/>
            <ac:spMk id="4" creationId="{7248CAAC-490A-7210-35EA-7111319B5FB0}"/>
          </ac:spMkLst>
        </pc:spChg>
        <pc:picChg chg="add mod">
          <ac:chgData name="Nicole Sun" userId="fb86463c7cb4d0c4" providerId="LiveId" clId="{042C37D9-02CC-485F-92AF-2E434237A6D7}" dt="2022-07-29T09:26:15.435" v="334" actId="1076"/>
          <ac:picMkLst>
            <pc:docMk/>
            <pc:sldMk cId="391185920" sldId="279"/>
            <ac:picMk id="6" creationId="{87CB45A8-A295-6C68-9C00-C575B45D9285}"/>
          </ac:picMkLst>
        </pc:picChg>
      </pc:sldChg>
      <pc:sldChg chg="addSp delSp modSp new mod">
        <pc:chgData name="Nicole Sun" userId="fb86463c7cb4d0c4" providerId="LiveId" clId="{042C37D9-02CC-485F-92AF-2E434237A6D7}" dt="2022-07-29T09:27:26.589" v="352" actId="1076"/>
        <pc:sldMkLst>
          <pc:docMk/>
          <pc:sldMk cId="1022310210" sldId="280"/>
        </pc:sldMkLst>
        <pc:spChg chg="mod">
          <ac:chgData name="Nicole Sun" userId="fb86463c7cb4d0c4" providerId="LiveId" clId="{042C37D9-02CC-485F-92AF-2E434237A6D7}" dt="2022-07-29T09:26:55.657" v="349" actId="313"/>
          <ac:spMkLst>
            <pc:docMk/>
            <pc:sldMk cId="1022310210" sldId="280"/>
            <ac:spMk id="2" creationId="{D182CFF8-06AD-B20D-E783-BC2E3E17F73C}"/>
          </ac:spMkLst>
        </pc:spChg>
        <pc:spChg chg="del">
          <ac:chgData name="Nicole Sun" userId="fb86463c7cb4d0c4" providerId="LiveId" clId="{042C37D9-02CC-485F-92AF-2E434237A6D7}" dt="2022-07-29T09:27:22.527" v="350" actId="931"/>
          <ac:spMkLst>
            <pc:docMk/>
            <pc:sldMk cId="1022310210" sldId="280"/>
            <ac:spMk id="3" creationId="{64D268CB-36B7-F8AE-519C-0310AE81FD17}"/>
          </ac:spMkLst>
        </pc:spChg>
        <pc:picChg chg="add mod">
          <ac:chgData name="Nicole Sun" userId="fb86463c7cb4d0c4" providerId="LiveId" clId="{042C37D9-02CC-485F-92AF-2E434237A6D7}" dt="2022-07-29T09:27:26.589" v="352" actId="1076"/>
          <ac:picMkLst>
            <pc:docMk/>
            <pc:sldMk cId="1022310210" sldId="280"/>
            <ac:picMk id="5" creationId="{9499C95D-5B37-7136-B815-2935CD57F463}"/>
          </ac:picMkLst>
        </pc:picChg>
      </pc:sldChg>
      <pc:sldChg chg="addSp delSp modSp new mod">
        <pc:chgData name="Nicole Sun" userId="fb86463c7cb4d0c4" providerId="LiveId" clId="{042C37D9-02CC-485F-92AF-2E434237A6D7}" dt="2022-07-29T09:30:55.465" v="452" actId="27636"/>
        <pc:sldMkLst>
          <pc:docMk/>
          <pc:sldMk cId="1955545383" sldId="281"/>
        </pc:sldMkLst>
        <pc:spChg chg="mod">
          <ac:chgData name="Nicole Sun" userId="fb86463c7cb4d0c4" providerId="LiveId" clId="{042C37D9-02CC-485F-92AF-2E434237A6D7}" dt="2022-07-29T09:28:38.468" v="398" actId="403"/>
          <ac:spMkLst>
            <pc:docMk/>
            <pc:sldMk cId="1955545383" sldId="281"/>
            <ac:spMk id="2" creationId="{CF1F033E-C6D6-AA1D-7535-DEEDEBA5688F}"/>
          </ac:spMkLst>
        </pc:spChg>
        <pc:spChg chg="mod">
          <ac:chgData name="Nicole Sun" userId="fb86463c7cb4d0c4" providerId="LiveId" clId="{042C37D9-02CC-485F-92AF-2E434237A6D7}" dt="2022-07-29T09:30:55.465" v="452" actId="27636"/>
          <ac:spMkLst>
            <pc:docMk/>
            <pc:sldMk cId="1955545383" sldId="281"/>
            <ac:spMk id="3" creationId="{FCE72BD9-6634-9616-1614-922F427FB7A9}"/>
          </ac:spMkLst>
        </pc:spChg>
        <pc:spChg chg="add">
          <ac:chgData name="Nicole Sun" userId="fb86463c7cb4d0c4" providerId="LiveId" clId="{042C37D9-02CC-485F-92AF-2E434237A6D7}" dt="2022-07-29T09:29:52.633" v="400"/>
          <ac:spMkLst>
            <pc:docMk/>
            <pc:sldMk cId="1955545383" sldId="281"/>
            <ac:spMk id="4" creationId="{8C49B9C8-BFC8-E761-94CD-57E33B4DF31C}"/>
          </ac:spMkLst>
        </pc:spChg>
        <pc:spChg chg="add del mod">
          <ac:chgData name="Nicole Sun" userId="fb86463c7cb4d0c4" providerId="LiveId" clId="{042C37D9-02CC-485F-92AF-2E434237A6D7}" dt="2022-07-29T09:30:03.700" v="404"/>
          <ac:spMkLst>
            <pc:docMk/>
            <pc:sldMk cId="1955545383" sldId="281"/>
            <ac:spMk id="5" creationId="{75584F06-3094-72CA-1D46-4DBA86762EFE}"/>
          </ac:spMkLst>
        </pc:spChg>
      </pc:sldChg>
      <pc:sldChg chg="modSp new mod">
        <pc:chgData name="Nicole Sun" userId="fb86463c7cb4d0c4" providerId="LiveId" clId="{042C37D9-02CC-485F-92AF-2E434237A6D7}" dt="2022-07-29T09:31:54.944" v="509" actId="14100"/>
        <pc:sldMkLst>
          <pc:docMk/>
          <pc:sldMk cId="1447043314" sldId="282"/>
        </pc:sldMkLst>
        <pc:spChg chg="mod">
          <ac:chgData name="Nicole Sun" userId="fb86463c7cb4d0c4" providerId="LiveId" clId="{042C37D9-02CC-485F-92AF-2E434237A6D7}" dt="2022-07-29T09:31:20.845" v="467" actId="20577"/>
          <ac:spMkLst>
            <pc:docMk/>
            <pc:sldMk cId="1447043314" sldId="282"/>
            <ac:spMk id="2" creationId="{4AFDDDF2-C9B6-5C57-0706-817CB2741B9D}"/>
          </ac:spMkLst>
        </pc:spChg>
        <pc:spChg chg="mod">
          <ac:chgData name="Nicole Sun" userId="fb86463c7cb4d0c4" providerId="LiveId" clId="{042C37D9-02CC-485F-92AF-2E434237A6D7}" dt="2022-07-29T09:31:54.944" v="509" actId="14100"/>
          <ac:spMkLst>
            <pc:docMk/>
            <pc:sldMk cId="1447043314" sldId="282"/>
            <ac:spMk id="3" creationId="{41E31824-DD22-1AC2-6000-A614AC0BD2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E4DCEB-2156-4A47-A1D7-6D7EA9B24D25}"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3539882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4DCEB-2156-4A47-A1D7-6D7EA9B24D25}"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75049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DE4DCEB-2156-4A47-A1D7-6D7EA9B24D25}" type="datetimeFigureOut">
              <a:rPr lang="en-US" smtClean="0"/>
              <a:t>7/29/2022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254806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4DCEB-2156-4A47-A1D7-6D7EA9B24D25}"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6686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DE4DCEB-2156-4A47-A1D7-6D7EA9B24D25}" type="datetimeFigureOut">
              <a:rPr lang="en-US" smtClean="0"/>
              <a:t>7/29/2022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EEB7A8-51F4-4527-98FF-47ABBAE80F36}" type="slidenum">
              <a:rPr lang="en-US" smtClean="0"/>
              <a:t>‹#›</a:t>
            </a:fld>
            <a:endParaRPr lang="en-US"/>
          </a:p>
        </p:txBody>
      </p:sp>
    </p:spTree>
    <p:extLst>
      <p:ext uri="{BB962C8B-B14F-4D97-AF65-F5344CB8AC3E}">
        <p14:creationId xmlns:p14="http://schemas.microsoft.com/office/powerpoint/2010/main" val="1019924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E4DCEB-2156-4A47-A1D7-6D7EA9B24D25}"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339893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E4DCEB-2156-4A47-A1D7-6D7EA9B24D25}"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164824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E4DCEB-2156-4A47-A1D7-6D7EA9B24D25}"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12994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4DCEB-2156-4A47-A1D7-6D7EA9B24D25}"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41169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4DCEB-2156-4A47-A1D7-6D7EA9B24D25}"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141266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4DCEB-2156-4A47-A1D7-6D7EA9B24D25}"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EB7A8-51F4-4527-98FF-47ABBAE80F36}" type="slidenum">
              <a:rPr lang="en-US" smtClean="0"/>
              <a:t>‹#›</a:t>
            </a:fld>
            <a:endParaRPr lang="en-US"/>
          </a:p>
        </p:txBody>
      </p:sp>
    </p:spTree>
    <p:extLst>
      <p:ext uri="{BB962C8B-B14F-4D97-AF65-F5344CB8AC3E}">
        <p14:creationId xmlns:p14="http://schemas.microsoft.com/office/powerpoint/2010/main" val="26778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DE4DCEB-2156-4A47-A1D7-6D7EA9B24D25}" type="datetimeFigureOut">
              <a:rPr lang="en-US" smtClean="0"/>
              <a:t>7/29/2022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7EEB7A8-51F4-4527-98FF-47ABBAE80F36}" type="slidenum">
              <a:rPr lang="en-US" smtClean="0"/>
              <a:t>‹#›</a:t>
            </a:fld>
            <a:endParaRPr lang="en-US"/>
          </a:p>
        </p:txBody>
      </p:sp>
    </p:spTree>
    <p:extLst>
      <p:ext uri="{BB962C8B-B14F-4D97-AF65-F5344CB8AC3E}">
        <p14:creationId xmlns:p14="http://schemas.microsoft.com/office/powerpoint/2010/main" val="2870424402"/>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anvas.instructure.com/courses/472794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768-E194-279E-5DB1-284D1CFD6E8C}"/>
              </a:ext>
            </a:extLst>
          </p:cNvPr>
          <p:cNvSpPr>
            <a:spLocks noGrp="1"/>
          </p:cNvSpPr>
          <p:nvPr>
            <p:ph type="ctrTitle"/>
          </p:nvPr>
        </p:nvSpPr>
        <p:spPr/>
        <p:txBody>
          <a:bodyPr/>
          <a:lstStyle/>
          <a:p>
            <a:r>
              <a:rPr lang="en-US" b="0" i="0" dirty="0">
                <a:solidFill>
                  <a:srgbClr val="2D3B45"/>
                </a:solidFill>
                <a:effectLst/>
                <a:latin typeface="Times New Roman" panose="02020603050405020304" pitchFamily="18" charset="0"/>
                <a:cs typeface="Times New Roman" panose="02020603050405020304" pitchFamily="18" charset="0"/>
              </a:rPr>
              <a:t>Final Presentation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48B36FF-78AD-FABD-5E61-54573E952105}"/>
              </a:ext>
            </a:extLst>
          </p:cNvPr>
          <p:cNvSpPr>
            <a:spLocks noGrp="1"/>
          </p:cNvSpPr>
          <p:nvPr>
            <p:ph type="subTitle" idx="1"/>
          </p:nvPr>
        </p:nvSpPr>
        <p:spPr/>
        <p:txBody>
          <a:bodyPr>
            <a:normAutofit fontScale="85000" lnSpcReduction="20000"/>
          </a:bodyPr>
          <a:lstStyle/>
          <a:p>
            <a:pPr>
              <a:lnSpc>
                <a:spcPct val="150000"/>
              </a:lnSpc>
            </a:pP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Internship Batch: </a:t>
            </a: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LISUM09</a:t>
            </a:r>
            <a:endPar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24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Data Glacier Virtual Internship 2022</a:t>
            </a:r>
            <a:endParaRPr lang="en-US" sz="32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Submitted by: Yihsuan Sun</a:t>
            </a:r>
          </a:p>
          <a:p>
            <a:endParaRPr lang="en-US" dirty="0"/>
          </a:p>
        </p:txBody>
      </p:sp>
    </p:spTree>
    <p:extLst>
      <p:ext uri="{BB962C8B-B14F-4D97-AF65-F5344CB8AC3E}">
        <p14:creationId xmlns:p14="http://schemas.microsoft.com/office/powerpoint/2010/main" val="96382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3285-5ECB-D064-4815-F8FB5A7BB5F5}"/>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Customer’s age</a:t>
            </a:r>
            <a:endParaRPr lang="en-US" dirty="0"/>
          </a:p>
        </p:txBody>
      </p:sp>
      <p:pic>
        <p:nvPicPr>
          <p:cNvPr id="4" name="Content Placeholder 4">
            <a:extLst>
              <a:ext uri="{FF2B5EF4-FFF2-40B4-BE49-F238E27FC236}">
                <a16:creationId xmlns:a16="http://schemas.microsoft.com/office/drawing/2014/main" id="{3A062430-26CC-74C9-610C-03957E261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575" y="1970303"/>
            <a:ext cx="6750850" cy="4603521"/>
          </a:xfrm>
        </p:spPr>
      </p:pic>
    </p:spTree>
    <p:extLst>
      <p:ext uri="{BB962C8B-B14F-4D97-AF65-F5344CB8AC3E}">
        <p14:creationId xmlns:p14="http://schemas.microsoft.com/office/powerpoint/2010/main" val="312531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A7EA-ACA3-47CD-25C4-AA55CDFCB47F}"/>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Customer seniority (in months)</a:t>
            </a:r>
            <a:endParaRPr lang="en-US" dirty="0"/>
          </a:p>
        </p:txBody>
      </p:sp>
      <p:pic>
        <p:nvPicPr>
          <p:cNvPr id="4" name="Content Placeholder 4">
            <a:extLst>
              <a:ext uri="{FF2B5EF4-FFF2-40B4-BE49-F238E27FC236}">
                <a16:creationId xmlns:a16="http://schemas.microsoft.com/office/drawing/2014/main" id="{8DB1A7D7-72D1-0C38-FAC4-FB87C9758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243" y="1904335"/>
            <a:ext cx="6973513" cy="4669489"/>
          </a:xfrm>
        </p:spPr>
      </p:pic>
    </p:spTree>
    <p:extLst>
      <p:ext uri="{BB962C8B-B14F-4D97-AF65-F5344CB8AC3E}">
        <p14:creationId xmlns:p14="http://schemas.microsoft.com/office/powerpoint/2010/main" val="48581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4D19-8516-56F4-6049-FEABB78B460B}"/>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Employee index vs. Customer's sex</a:t>
            </a:r>
            <a:endParaRPr lang="en-US" sz="3600" dirty="0"/>
          </a:p>
        </p:txBody>
      </p:sp>
      <p:sp>
        <p:nvSpPr>
          <p:cNvPr id="3" name="Content Placeholder 2">
            <a:extLst>
              <a:ext uri="{FF2B5EF4-FFF2-40B4-BE49-F238E27FC236}">
                <a16:creationId xmlns:a16="http://schemas.microsoft.com/office/drawing/2014/main" id="{AD483D5A-150C-149D-2A3C-7550E4F769BC}"/>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Employee index: A active, B ex employed, F filial, N not employee, P pasive</a:t>
            </a:r>
          </a:p>
          <a:p>
            <a:endParaRPr lang="en-US" dirty="0"/>
          </a:p>
        </p:txBody>
      </p:sp>
      <p:pic>
        <p:nvPicPr>
          <p:cNvPr id="4" name="Picture 3">
            <a:extLst>
              <a:ext uri="{FF2B5EF4-FFF2-40B4-BE49-F238E27FC236}">
                <a16:creationId xmlns:a16="http://schemas.microsoft.com/office/drawing/2014/main" id="{42B37CEB-4A21-16E8-51C8-E46B1E668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145" y="2548643"/>
            <a:ext cx="6191628" cy="3958174"/>
          </a:xfrm>
          <a:prstGeom prst="rect">
            <a:avLst/>
          </a:prstGeom>
        </p:spPr>
      </p:pic>
    </p:spTree>
    <p:extLst>
      <p:ext uri="{BB962C8B-B14F-4D97-AF65-F5344CB8AC3E}">
        <p14:creationId xmlns:p14="http://schemas.microsoft.com/office/powerpoint/2010/main" val="139327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83A7-2074-5188-7F03-3C28331AE844}"/>
              </a:ext>
            </a:extLst>
          </p:cNvPr>
          <p:cNvSpPr>
            <a:spLocks noGrp="1"/>
          </p:cNvSpPr>
          <p:nvPr>
            <p:ph type="title"/>
          </p:nvPr>
        </p:nvSpPr>
        <p:spPr/>
        <p:txBody>
          <a:bodyPr>
            <a:normAutofit/>
          </a:bodyPr>
          <a:lstStyle/>
          <a:p>
            <a:r>
              <a:rPr lang="en-US" sz="2800" i="0" dirty="0">
                <a:effectLst/>
                <a:latin typeface="Times New Roman" panose="02020603050405020304" pitchFamily="18" charset="0"/>
                <a:cs typeface="Times New Roman" panose="02020603050405020304" pitchFamily="18" charset="0"/>
              </a:rPr>
              <a:t>Customer's Province name vs. </a:t>
            </a:r>
            <a:r>
              <a:rPr lang="en-US" sz="2800" b="0" i="0" dirty="0">
                <a:effectLst/>
                <a:latin typeface="Times New Roman" panose="02020603050405020304" pitchFamily="18" charset="0"/>
                <a:cs typeface="Times New Roman" panose="02020603050405020304" pitchFamily="18" charset="0"/>
              </a:rPr>
              <a:t>Customer's sex</a:t>
            </a:r>
            <a:r>
              <a:rPr lang="en-US" sz="2800" i="0" dirty="0">
                <a:effectLst/>
                <a:latin typeface="Times New Roman" panose="02020603050405020304" pitchFamily="18" charset="0"/>
                <a:cs typeface="Times New Roman" panose="02020603050405020304" pitchFamily="18" charset="0"/>
              </a:rPr>
              <a:t> </a:t>
            </a:r>
            <a:endParaRPr lang="en-US" sz="2800" dirty="0"/>
          </a:p>
        </p:txBody>
      </p:sp>
      <p:sp>
        <p:nvSpPr>
          <p:cNvPr id="3" name="Content Placeholder 2">
            <a:extLst>
              <a:ext uri="{FF2B5EF4-FFF2-40B4-BE49-F238E27FC236}">
                <a16:creationId xmlns:a16="http://schemas.microsoft.com/office/drawing/2014/main" id="{0049E302-89BC-3730-86FC-73E86C372748}"/>
              </a:ext>
            </a:extLst>
          </p:cNvPr>
          <p:cNvSpPr>
            <a:spLocks noGrp="1"/>
          </p:cNvSpPr>
          <p:nvPr>
            <p:ph idx="1"/>
          </p:nvPr>
        </p:nvSpPr>
        <p:spPr/>
        <p:txBody>
          <a:bodyPr/>
          <a:lstStyle/>
          <a:p>
            <a:pPr marL="0" indent="0" algn="ctr">
              <a:buNone/>
            </a:pPr>
            <a:r>
              <a:rPr lang="en-US" dirty="0"/>
              <a:t>Max count: MADRID</a:t>
            </a:r>
          </a:p>
          <a:p>
            <a:endParaRPr lang="en-US" dirty="0"/>
          </a:p>
        </p:txBody>
      </p:sp>
      <p:pic>
        <p:nvPicPr>
          <p:cNvPr id="4" name="Content Placeholder 4">
            <a:extLst>
              <a:ext uri="{FF2B5EF4-FFF2-40B4-BE49-F238E27FC236}">
                <a16:creationId xmlns:a16="http://schemas.microsoft.com/office/drawing/2014/main" id="{3BA8816A-BE06-242A-B1C0-E38536A48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13" y="2565993"/>
            <a:ext cx="6089374" cy="3870671"/>
          </a:xfrm>
          <a:prstGeom prst="rect">
            <a:avLst/>
          </a:prstGeom>
        </p:spPr>
      </p:pic>
    </p:spTree>
    <p:extLst>
      <p:ext uri="{BB962C8B-B14F-4D97-AF65-F5344CB8AC3E}">
        <p14:creationId xmlns:p14="http://schemas.microsoft.com/office/powerpoint/2010/main" val="211159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941F-1DD5-C4AE-55AB-35D003D4FB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Boxplot - Age</a:t>
            </a:r>
            <a:endParaRPr lang="en-US" dirty="0"/>
          </a:p>
        </p:txBody>
      </p:sp>
      <p:sp>
        <p:nvSpPr>
          <p:cNvPr id="3" name="Content Placeholder 2">
            <a:extLst>
              <a:ext uri="{FF2B5EF4-FFF2-40B4-BE49-F238E27FC236}">
                <a16:creationId xmlns:a16="http://schemas.microsoft.com/office/drawing/2014/main" id="{09C397F9-FA6E-9514-FA16-A67565B9B485}"/>
              </a:ext>
            </a:extLst>
          </p:cNvPr>
          <p:cNvSpPr>
            <a:spLocks noGrp="1"/>
          </p:cNvSpPr>
          <p:nvPr>
            <p:ph idx="1"/>
          </p:nvPr>
        </p:nvSpPr>
        <p:spPr/>
        <p:txBody>
          <a:bodyPr/>
          <a:lstStyle/>
          <a:p>
            <a:pPr marL="0" indent="0" algn="ctr">
              <a:buNone/>
            </a:pPr>
            <a:r>
              <a:rPr lang="en-US" dirty="0"/>
              <a:t>Mean: About 35</a:t>
            </a:r>
          </a:p>
        </p:txBody>
      </p:sp>
      <p:pic>
        <p:nvPicPr>
          <p:cNvPr id="4" name="Content Placeholder 4">
            <a:extLst>
              <a:ext uri="{FF2B5EF4-FFF2-40B4-BE49-F238E27FC236}">
                <a16:creationId xmlns:a16="http://schemas.microsoft.com/office/drawing/2014/main" id="{B199FA4A-38ED-E2EB-9016-C2168615F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834" y="2625108"/>
            <a:ext cx="6414331" cy="3811556"/>
          </a:xfrm>
          <a:prstGeom prst="rect">
            <a:avLst/>
          </a:prstGeom>
        </p:spPr>
      </p:pic>
    </p:spTree>
    <p:extLst>
      <p:ext uri="{BB962C8B-B14F-4D97-AF65-F5344CB8AC3E}">
        <p14:creationId xmlns:p14="http://schemas.microsoft.com/office/powerpoint/2010/main" val="77615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404C-0BFE-0FEB-9A4B-F7C91DCB56E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Boxplot - </a:t>
            </a:r>
            <a:r>
              <a:rPr lang="en-US" sz="3200" b="0" i="0" dirty="0">
                <a:effectLst/>
                <a:latin typeface="Times New Roman" panose="02020603050405020304" pitchFamily="18" charset="0"/>
                <a:cs typeface="Times New Roman" panose="02020603050405020304" pitchFamily="18" charset="0"/>
              </a:rPr>
              <a:t>Customer seniority (in months)</a:t>
            </a:r>
            <a:endParaRPr lang="en-US" sz="3200" dirty="0"/>
          </a:p>
        </p:txBody>
      </p:sp>
      <p:sp>
        <p:nvSpPr>
          <p:cNvPr id="3" name="Content Placeholder 2">
            <a:extLst>
              <a:ext uri="{FF2B5EF4-FFF2-40B4-BE49-F238E27FC236}">
                <a16:creationId xmlns:a16="http://schemas.microsoft.com/office/drawing/2014/main" id="{15068773-3F56-76C3-9604-F051013E6B97}"/>
              </a:ext>
            </a:extLst>
          </p:cNvPr>
          <p:cNvSpPr>
            <a:spLocks noGrp="1"/>
          </p:cNvSpPr>
          <p:nvPr>
            <p:ph idx="1"/>
          </p:nvPr>
        </p:nvSpPr>
        <p:spPr/>
        <p:txBody>
          <a:bodyPr/>
          <a:lstStyle/>
          <a:p>
            <a:pPr marL="0" indent="0" algn="ctr">
              <a:buNone/>
            </a:pPr>
            <a:r>
              <a:rPr lang="en-US" dirty="0"/>
              <a:t>Mean: About 50</a:t>
            </a:r>
          </a:p>
          <a:p>
            <a:endParaRPr lang="en-US" dirty="0"/>
          </a:p>
        </p:txBody>
      </p:sp>
      <p:pic>
        <p:nvPicPr>
          <p:cNvPr id="4" name="Content Placeholder 4">
            <a:extLst>
              <a:ext uri="{FF2B5EF4-FFF2-40B4-BE49-F238E27FC236}">
                <a16:creationId xmlns:a16="http://schemas.microsoft.com/office/drawing/2014/main" id="{2959791C-24B4-2AB4-AABC-DF5067A5D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692" y="2566947"/>
            <a:ext cx="6060615" cy="3650973"/>
          </a:xfrm>
          <a:prstGeom prst="rect">
            <a:avLst/>
          </a:prstGeom>
        </p:spPr>
      </p:pic>
    </p:spTree>
    <p:extLst>
      <p:ext uri="{BB962C8B-B14F-4D97-AF65-F5344CB8AC3E}">
        <p14:creationId xmlns:p14="http://schemas.microsoft.com/office/powerpoint/2010/main" val="361817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726B-9C0B-B72A-469D-4253E3148F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Heatmap</a:t>
            </a:r>
            <a:endParaRPr lang="en-US" dirty="0"/>
          </a:p>
        </p:txBody>
      </p:sp>
      <p:pic>
        <p:nvPicPr>
          <p:cNvPr id="6" name="Content Placeholder 4">
            <a:extLst>
              <a:ext uri="{FF2B5EF4-FFF2-40B4-BE49-F238E27FC236}">
                <a16:creationId xmlns:a16="http://schemas.microsoft.com/office/drawing/2014/main" id="{B5FAF05D-C478-D8CD-FA8C-4B4F049C1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983" y="2084130"/>
            <a:ext cx="6384034" cy="4667991"/>
          </a:xfrm>
        </p:spPr>
      </p:pic>
    </p:spTree>
    <p:extLst>
      <p:ext uri="{BB962C8B-B14F-4D97-AF65-F5344CB8AC3E}">
        <p14:creationId xmlns:p14="http://schemas.microsoft.com/office/powerpoint/2010/main" val="53355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CFF9-0A4F-F7B4-7B03-3D193635E23A}"/>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Model Selection and Model Building</a:t>
            </a:r>
            <a:endParaRPr lang="en-US" sz="3600" dirty="0"/>
          </a:p>
        </p:txBody>
      </p:sp>
      <p:sp>
        <p:nvSpPr>
          <p:cNvPr id="3" name="Content Placeholder 2">
            <a:extLst>
              <a:ext uri="{FF2B5EF4-FFF2-40B4-BE49-F238E27FC236}">
                <a16:creationId xmlns:a16="http://schemas.microsoft.com/office/drawing/2014/main" id="{2C02CEF5-B7CA-B95E-009B-106FA4B7B838}"/>
              </a:ext>
            </a:extLst>
          </p:cNvPr>
          <p:cNvSpPr>
            <a:spLocks noGrp="1"/>
          </p:cNvSpPr>
          <p:nvPr>
            <p:ph idx="1"/>
          </p:nvPr>
        </p:nvSpPr>
        <p:spPr>
          <a:xfrm>
            <a:off x="1202919" y="3036819"/>
            <a:ext cx="9784080" cy="4206240"/>
          </a:xfrm>
        </p:spPr>
        <p:txBody>
          <a:bodyPr>
            <a:normAutofit fontScale="92500"/>
          </a:bodyPr>
          <a:lstStyle/>
          <a:p>
            <a:pPr marL="0" indent="0">
              <a:buNone/>
            </a:pPr>
            <a:r>
              <a:rPr lang="en-US" sz="19900" dirty="0"/>
              <a:t>Modeling</a:t>
            </a:r>
          </a:p>
        </p:txBody>
      </p:sp>
    </p:spTree>
    <p:extLst>
      <p:ext uri="{BB962C8B-B14F-4D97-AF65-F5344CB8AC3E}">
        <p14:creationId xmlns:p14="http://schemas.microsoft.com/office/powerpoint/2010/main" val="183099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AA5F-B051-AF76-9BA2-7E4C6F60B211}"/>
              </a:ext>
            </a:extLst>
          </p:cNvPr>
          <p:cNvSpPr>
            <a:spLocks noGrp="1"/>
          </p:cNvSpPr>
          <p:nvPr>
            <p:ph type="title"/>
          </p:nvPr>
        </p:nvSpPr>
        <p:spPr/>
        <p:txBody>
          <a:bodyPr/>
          <a:lstStyle/>
          <a:p>
            <a:r>
              <a:rPr lang="en-US" dirty="0"/>
              <a:t>Change Data types</a:t>
            </a:r>
          </a:p>
        </p:txBody>
      </p:sp>
      <p:sp>
        <p:nvSpPr>
          <p:cNvPr id="6" name="Rectangle 3">
            <a:extLst>
              <a:ext uri="{FF2B5EF4-FFF2-40B4-BE49-F238E27FC236}">
                <a16:creationId xmlns:a16="http://schemas.microsoft.com/office/drawing/2014/main" id="{A66B71B4-E2BD-7874-08A1-738411315094}"/>
              </a:ext>
            </a:extLst>
          </p:cNvPr>
          <p:cNvSpPr>
            <a:spLocks noGrp="1" noChangeArrowheads="1"/>
          </p:cNvSpPr>
          <p:nvPr>
            <p:ph idx="1"/>
          </p:nvPr>
        </p:nvSpPr>
        <p:spPr bwMode="auto">
          <a:xfrm>
            <a:off x="2687968" y="2596153"/>
            <a:ext cx="61157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latin typeface="Times New Roman" panose="02020603050405020304" pitchFamily="18" charset="0"/>
                <a:cs typeface="Times New Roman" panose="02020603050405020304" pitchFamily="18" charset="0"/>
              </a:rPr>
              <a:t>Change data types of "age" and "antiguedad" to numeric </a:t>
            </a:r>
          </a:p>
        </p:txBody>
      </p:sp>
      <p:pic>
        <p:nvPicPr>
          <p:cNvPr id="8" name="Picture 7">
            <a:extLst>
              <a:ext uri="{FF2B5EF4-FFF2-40B4-BE49-F238E27FC236}">
                <a16:creationId xmlns:a16="http://schemas.microsoft.com/office/drawing/2014/main" id="{FBE4DA6C-2CED-ACDB-CCE2-BF44C038E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797" y="3677478"/>
            <a:ext cx="7678725" cy="1929438"/>
          </a:xfrm>
          <a:prstGeom prst="rect">
            <a:avLst/>
          </a:prstGeom>
        </p:spPr>
      </p:pic>
    </p:spTree>
    <p:extLst>
      <p:ext uri="{BB962C8B-B14F-4D97-AF65-F5344CB8AC3E}">
        <p14:creationId xmlns:p14="http://schemas.microsoft.com/office/powerpoint/2010/main" val="2550128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47E6-3353-7143-C212-510D9D21B581}"/>
              </a:ext>
            </a:extLst>
          </p:cNvPr>
          <p:cNvSpPr>
            <a:spLocks noGrp="1"/>
          </p:cNvSpPr>
          <p:nvPr>
            <p:ph type="title"/>
          </p:nvPr>
        </p:nvSpPr>
        <p:spPr/>
        <p:txBody>
          <a:bodyPr>
            <a:normAutofit/>
          </a:bodyPr>
          <a:lstStyle/>
          <a:p>
            <a:r>
              <a:rPr kumimoji="0" lang="en-US" altLang="en-US" sz="3200"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CHOOSE FEATURES TO USE IN MODELING</a:t>
            </a:r>
            <a:r>
              <a:rPr kumimoji="0" lang="en-US" altLang="en-US" sz="32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3200" dirty="0"/>
          </a:p>
        </p:txBody>
      </p:sp>
      <p:sp>
        <p:nvSpPr>
          <p:cNvPr id="5" name="Rectangle 2">
            <a:extLst>
              <a:ext uri="{FF2B5EF4-FFF2-40B4-BE49-F238E27FC236}">
                <a16:creationId xmlns:a16="http://schemas.microsoft.com/office/drawing/2014/main" id="{D4C3DD8E-4961-8FC1-57F2-9652B249852C}"/>
              </a:ext>
            </a:extLst>
          </p:cNvPr>
          <p:cNvSpPr>
            <a:spLocks noGrp="1" noChangeArrowheads="1"/>
          </p:cNvSpPr>
          <p:nvPr>
            <p:ph idx="1"/>
          </p:nvPr>
        </p:nvSpPr>
        <p:spPr bwMode="auto">
          <a:xfrm>
            <a:off x="3032261" y="2174221"/>
            <a:ext cx="61253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features</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['ind_nuevo', 'ind_actividad_cliente',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renta</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sexo_H</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7B45ECDE-14BF-B138-9A9C-85BF15076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244" y="2787830"/>
            <a:ext cx="5391427" cy="3733992"/>
          </a:xfrm>
          <a:prstGeom prst="rect">
            <a:avLst/>
          </a:prstGeom>
        </p:spPr>
      </p:pic>
    </p:spTree>
    <p:extLst>
      <p:ext uri="{BB962C8B-B14F-4D97-AF65-F5344CB8AC3E}">
        <p14:creationId xmlns:p14="http://schemas.microsoft.com/office/powerpoint/2010/main" val="415731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5FAF-BE7D-813D-3969-6BE6335EC677}"/>
              </a:ext>
            </a:extLst>
          </p:cNvPr>
          <p:cNvSpPr>
            <a:spLocks noGrp="1"/>
          </p:cNvSpPr>
          <p:nvPr>
            <p:ph type="title"/>
          </p:nvPr>
        </p:nvSpPr>
        <p:spPr/>
        <p:txBody>
          <a:bodyPr/>
          <a:lstStyle/>
          <a:p>
            <a:r>
              <a:rPr lang="en-US" kern="1200" dirty="0">
                <a:latin typeface="Times New Roman" panose="02020603050405020304" pitchFamily="18" charset="0"/>
                <a:cs typeface="Times New Roman" panose="02020603050405020304" pitchFamily="18" charset="0"/>
              </a:rPr>
              <a:t>Outline</a:t>
            </a:r>
            <a:endParaRPr lang="en-US" dirty="0"/>
          </a:p>
        </p:txBody>
      </p:sp>
      <p:sp>
        <p:nvSpPr>
          <p:cNvPr id="3" name="Content Placeholder 2">
            <a:extLst>
              <a:ext uri="{FF2B5EF4-FFF2-40B4-BE49-F238E27FC236}">
                <a16:creationId xmlns:a16="http://schemas.microsoft.com/office/drawing/2014/main" id="{B4AAE06D-9140-9DCD-C533-8A486539DD90}"/>
              </a:ext>
            </a:extLst>
          </p:cNvPr>
          <p:cNvSpPr>
            <a:spLocks noGrp="1"/>
          </p:cNvSpPr>
          <p:nvPr>
            <p:ph idx="1"/>
          </p:nvPr>
        </p:nvSpPr>
        <p:spPr/>
        <p:txBody>
          <a:bodyPr/>
          <a:lstStyle/>
          <a:p>
            <a:pPr>
              <a:lnSpc>
                <a:spcPct val="200000"/>
              </a:lnSpc>
            </a:pPr>
            <a:r>
              <a:rPr lang="en-US" sz="2800" dirty="0">
                <a:latin typeface="Times New Roman" panose="02020603050405020304" pitchFamily="18" charset="0"/>
                <a:cs typeface="Times New Roman" panose="02020603050405020304" pitchFamily="18" charset="0"/>
              </a:rPr>
              <a:t>Problem Statement   </a:t>
            </a:r>
          </a:p>
          <a:p>
            <a:pPr>
              <a:lnSpc>
                <a:spcPct val="200000"/>
              </a:lnSpc>
            </a:pPr>
            <a:r>
              <a:rPr lang="en-US" sz="2800" dirty="0">
                <a:latin typeface="Times New Roman" panose="02020603050405020304" pitchFamily="18" charset="0"/>
                <a:cs typeface="Times New Roman" panose="02020603050405020304" pitchFamily="18" charset="0"/>
              </a:rPr>
              <a:t>Datasets Information     </a:t>
            </a:r>
          </a:p>
          <a:p>
            <a:pPr>
              <a:lnSpc>
                <a:spcPct val="200000"/>
              </a:lnSpc>
            </a:pPr>
            <a:r>
              <a:rPr lang="en-US" sz="2800" dirty="0">
                <a:latin typeface="Times New Roman" panose="02020603050405020304" pitchFamily="18" charset="0"/>
                <a:cs typeface="Times New Roman" panose="02020603050405020304" pitchFamily="18" charset="0"/>
              </a:rPr>
              <a:t>EDA (</a:t>
            </a:r>
            <a:r>
              <a:rPr lang="en-US" sz="2800" i="0" u="none" strike="noStrike" dirty="0">
                <a:effectLst/>
                <a:latin typeface="Times New Roman" panose="02020603050405020304" pitchFamily="18" charset="0"/>
                <a:cs typeface="Times New Roman" panose="02020603050405020304" pitchFamily="18" charset="0"/>
              </a:rPr>
              <a:t>Exploratory data analysis)</a:t>
            </a:r>
            <a:endParaRPr lang="en-US" sz="2800" dirty="0">
              <a:latin typeface="Times New Roman" panose="02020603050405020304" pitchFamily="18" charset="0"/>
              <a:cs typeface="Times New Roman" panose="02020603050405020304" pitchFamily="18" charset="0"/>
            </a:endParaRPr>
          </a:p>
          <a:p>
            <a:pPr>
              <a:lnSpc>
                <a:spcPct val="200000"/>
              </a:lnSpc>
            </a:pPr>
            <a:r>
              <a:rPr lang="en-US" sz="2400" b="0" i="0" dirty="0">
                <a:effectLst/>
                <a:latin typeface="Times New Roman" panose="02020603050405020304" pitchFamily="18" charset="0"/>
                <a:cs typeface="Times New Roman" panose="02020603050405020304" pitchFamily="18" charset="0"/>
              </a:rPr>
              <a:t>Model Selection and Model Building</a:t>
            </a:r>
          </a:p>
          <a:p>
            <a:endParaRPr lang="en-US" dirty="0"/>
          </a:p>
        </p:txBody>
      </p:sp>
    </p:spTree>
    <p:extLst>
      <p:ext uri="{BB962C8B-B14F-4D97-AF65-F5344CB8AC3E}">
        <p14:creationId xmlns:p14="http://schemas.microsoft.com/office/powerpoint/2010/main" val="109852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C38FD63-996D-9FF9-6CE8-46A3A6BDA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690" y="3392557"/>
            <a:ext cx="10720620" cy="1721435"/>
          </a:xfrm>
        </p:spPr>
      </p:pic>
      <p:sp>
        <p:nvSpPr>
          <p:cNvPr id="4" name="Rectangle 1">
            <a:extLst>
              <a:ext uri="{FF2B5EF4-FFF2-40B4-BE49-F238E27FC236}">
                <a16:creationId xmlns:a16="http://schemas.microsoft.com/office/drawing/2014/main" id="{32EC9384-3218-FC60-27DB-1F292BA3AFDC}"/>
              </a:ext>
            </a:extLst>
          </p:cNvPr>
          <p:cNvSpPr>
            <a:spLocks noGrp="1" noChangeArrowheads="1"/>
          </p:cNvSpPr>
          <p:nvPr>
            <p:ph type="title"/>
          </p:nvPr>
        </p:nvSpPr>
        <p:spPr bwMode="auto">
          <a:xfrm>
            <a:off x="1202919" y="684615"/>
            <a:ext cx="10256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SPLIT DATA TO 80% TRAIN AND 20% TEST</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11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D5C742-F49B-A238-A5F1-69414242C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682" y="2863391"/>
            <a:ext cx="10018636" cy="2477235"/>
          </a:xfrm>
        </p:spPr>
      </p:pic>
      <p:sp>
        <p:nvSpPr>
          <p:cNvPr id="4" name="Rectangle 1">
            <a:extLst>
              <a:ext uri="{FF2B5EF4-FFF2-40B4-BE49-F238E27FC236}">
                <a16:creationId xmlns:a16="http://schemas.microsoft.com/office/drawing/2014/main" id="{BCC56049-C02B-B1C7-CF31-3F416358D10F}"/>
              </a:ext>
            </a:extLst>
          </p:cNvPr>
          <p:cNvSpPr>
            <a:spLocks noGrp="1" noChangeArrowheads="1"/>
          </p:cNvSpPr>
          <p:nvPr>
            <p:ph type="title"/>
          </p:nvPr>
        </p:nvSpPr>
        <p:spPr bwMode="auto">
          <a:xfrm>
            <a:off x="1202919" y="684615"/>
            <a:ext cx="91480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CALCULATE MODEL PERFORMANCE</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07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748DE5-28A0-02B5-B0C5-86F877362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93" y="3039592"/>
            <a:ext cx="7285814" cy="2111964"/>
          </a:xfrm>
        </p:spPr>
      </p:pic>
      <p:sp>
        <p:nvSpPr>
          <p:cNvPr id="4" name="Rectangle 1">
            <a:extLst>
              <a:ext uri="{FF2B5EF4-FFF2-40B4-BE49-F238E27FC236}">
                <a16:creationId xmlns:a16="http://schemas.microsoft.com/office/drawing/2014/main" id="{5D5E5E18-A92C-700E-7231-EFCB59C1C137}"/>
              </a:ext>
            </a:extLst>
          </p:cNvPr>
          <p:cNvSpPr>
            <a:spLocks noGrp="1" noChangeArrowheads="1"/>
          </p:cNvSpPr>
          <p:nvPr>
            <p:ph type="title"/>
          </p:nvPr>
        </p:nvSpPr>
        <p:spPr bwMode="auto">
          <a:xfrm>
            <a:off x="1202919" y="684615"/>
            <a:ext cx="41234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LINEAR MODEL</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9325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954FDB-1912-6568-C8A7-04F027F2C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17" y="3124715"/>
            <a:ext cx="8843572" cy="1877979"/>
          </a:xfrm>
        </p:spPr>
      </p:pic>
      <p:sp>
        <p:nvSpPr>
          <p:cNvPr id="4" name="Rectangle 1">
            <a:extLst>
              <a:ext uri="{FF2B5EF4-FFF2-40B4-BE49-F238E27FC236}">
                <a16:creationId xmlns:a16="http://schemas.microsoft.com/office/drawing/2014/main" id="{FC162E5D-9183-30D8-370D-83F621737247}"/>
              </a:ext>
            </a:extLst>
          </p:cNvPr>
          <p:cNvSpPr>
            <a:spLocks noGrp="1" noChangeArrowheads="1"/>
          </p:cNvSpPr>
          <p:nvPr>
            <p:ph type="title"/>
          </p:nvPr>
        </p:nvSpPr>
        <p:spPr bwMode="auto">
          <a:xfrm>
            <a:off x="1202919" y="684615"/>
            <a:ext cx="49489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ENSEMBLE MODEL</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909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CB45A8-A295-6C68-9C00-C575B45D9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237" y="3079438"/>
            <a:ext cx="8589526" cy="2373832"/>
          </a:xfrm>
        </p:spPr>
      </p:pic>
      <p:sp>
        <p:nvSpPr>
          <p:cNvPr id="4" name="Rectangle 1">
            <a:extLst>
              <a:ext uri="{FF2B5EF4-FFF2-40B4-BE49-F238E27FC236}">
                <a16:creationId xmlns:a16="http://schemas.microsoft.com/office/drawing/2014/main" id="{7248CAAC-490A-7210-35EA-7111319B5FB0}"/>
              </a:ext>
            </a:extLst>
          </p:cNvPr>
          <p:cNvSpPr>
            <a:spLocks noGrp="1" noChangeArrowheads="1"/>
          </p:cNvSpPr>
          <p:nvPr>
            <p:ph type="title"/>
          </p:nvPr>
        </p:nvSpPr>
        <p:spPr bwMode="auto">
          <a:xfrm>
            <a:off x="1202919" y="684615"/>
            <a:ext cx="48367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BOOSTING MODEL</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185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CFF8-06AD-B20D-E783-BC2E3E17F7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prediction</a:t>
            </a:r>
          </a:p>
        </p:txBody>
      </p:sp>
      <p:pic>
        <p:nvPicPr>
          <p:cNvPr id="5" name="Content Placeholder 4">
            <a:extLst>
              <a:ext uri="{FF2B5EF4-FFF2-40B4-BE49-F238E27FC236}">
                <a16:creationId xmlns:a16="http://schemas.microsoft.com/office/drawing/2014/main" id="{9499C95D-5B37-7136-B815-2935CD57F4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810" y="2030311"/>
            <a:ext cx="8388379" cy="4543513"/>
          </a:xfrm>
        </p:spPr>
      </p:pic>
    </p:spTree>
    <p:extLst>
      <p:ext uri="{BB962C8B-B14F-4D97-AF65-F5344CB8AC3E}">
        <p14:creationId xmlns:p14="http://schemas.microsoft.com/office/powerpoint/2010/main" val="102231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033E-C6D6-AA1D-7535-DEEDEBA5688F}"/>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FCE72BD9-6634-9616-1614-922F427FB7A9}"/>
              </a:ext>
            </a:extLst>
          </p:cNvPr>
          <p:cNvSpPr>
            <a:spLocks noGrp="1"/>
          </p:cNvSpPr>
          <p:nvPr>
            <p:ph idx="1"/>
          </p:nvPr>
        </p:nvSpPr>
        <p:spPr>
          <a:xfrm>
            <a:off x="1202919" y="3014870"/>
            <a:ext cx="9784080" cy="2743200"/>
          </a:xfrm>
        </p:spPr>
        <p:txBody>
          <a:bodyPr>
            <a:normAutofit/>
          </a:bodyPr>
          <a:lstStyle/>
          <a:p>
            <a:pPr marL="0" indent="0" algn="ctr" rtl="0">
              <a:lnSpc>
                <a:spcPct val="220000"/>
              </a:lnSpc>
              <a:spcBef>
                <a:spcPts val="0"/>
              </a:spcBef>
              <a:spcAft>
                <a:spcPts val="0"/>
              </a:spcAft>
              <a:buNone/>
            </a:pPr>
            <a:r>
              <a:rPr lang="en-US" sz="3600" b="1" i="0" u="sng" dirty="0">
                <a:effectLst/>
                <a:latin typeface="Times New Roman" panose="02020603050405020304" pitchFamily="18" charset="0"/>
                <a:cs typeface="Times New Roman" panose="02020603050405020304" pitchFamily="18" charset="0"/>
              </a:rPr>
              <a:t>Random Forest Classifiers</a:t>
            </a:r>
            <a:r>
              <a:rPr lang="en-US" sz="3600" b="0" i="0" u="none" strike="noStrike" dirty="0">
                <a:effectLst/>
                <a:latin typeface="Times New Roman" panose="02020603050405020304" pitchFamily="18" charset="0"/>
                <a:cs typeface="Times New Roman" panose="02020603050405020304" pitchFamily="18" charset="0"/>
              </a:rPr>
              <a:t> provide the best result.</a:t>
            </a:r>
          </a:p>
          <a:p>
            <a:pPr marL="0" indent="0" algn="ctr" rtl="0">
              <a:lnSpc>
                <a:spcPct val="22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Accuracy ~ 80%</a:t>
            </a:r>
          </a:p>
        </p:txBody>
      </p:sp>
      <p:sp>
        <p:nvSpPr>
          <p:cNvPr id="4" name="Rectangle 1">
            <a:extLst>
              <a:ext uri="{FF2B5EF4-FFF2-40B4-BE49-F238E27FC236}">
                <a16:creationId xmlns:a16="http://schemas.microsoft.com/office/drawing/2014/main" id="{8C49B9C8-BFC8-E761-94CD-57E33B4DF31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accuracy:0.80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545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DDF2-C9B6-5C57-0706-817CB2741B9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1E31824-DD22-1AC2-6000-A614AC0BD288}"/>
              </a:ext>
            </a:extLst>
          </p:cNvPr>
          <p:cNvSpPr>
            <a:spLocks noGrp="1"/>
          </p:cNvSpPr>
          <p:nvPr>
            <p:ph idx="1"/>
          </p:nvPr>
        </p:nvSpPr>
        <p:spPr>
          <a:xfrm>
            <a:off x="1202919" y="3770242"/>
            <a:ext cx="9784080" cy="2447677"/>
          </a:xfrm>
        </p:spPr>
        <p:txBody>
          <a:bodyPr>
            <a:normAutofit/>
          </a:bodyPr>
          <a:lstStyle/>
          <a:p>
            <a:pPr marL="0" indent="0" algn="ctr">
              <a:buNone/>
            </a:pPr>
            <a:r>
              <a:rPr lang="en-US" sz="5400" dirty="0">
                <a:latin typeface="Times New Roman" panose="02020603050405020304" pitchFamily="18" charset="0"/>
                <a:cs typeface="Times New Roman" panose="02020603050405020304" pitchFamily="18" charset="0"/>
              </a:rPr>
              <a:t>Thank you for your listening</a:t>
            </a:r>
          </a:p>
        </p:txBody>
      </p:sp>
    </p:spTree>
    <p:extLst>
      <p:ext uri="{BB962C8B-B14F-4D97-AF65-F5344CB8AC3E}">
        <p14:creationId xmlns:p14="http://schemas.microsoft.com/office/powerpoint/2010/main" val="144704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6871-3333-6A9F-68B9-4A1240BE64E0}"/>
              </a:ext>
            </a:extLst>
          </p:cNvPr>
          <p:cNvSpPr>
            <a:spLocks noGrp="1"/>
          </p:cNvSpPr>
          <p:nvPr>
            <p:ph type="title"/>
          </p:nvPr>
        </p:nvSpPr>
        <p:spPr/>
        <p:txBody>
          <a:bodyPr>
            <a:normAutofit/>
          </a:bodyPr>
          <a:lstStyle/>
          <a:p>
            <a:r>
              <a:rPr lang="en-US" sz="2800" i="0" u="none" strike="noStrike" dirty="0">
                <a:effectLst/>
                <a:latin typeface="Times New Roman" panose="02020603050405020304" pitchFamily="18" charset="0"/>
              </a:rPr>
              <a:t>Problem description &amp; Business understanding</a:t>
            </a:r>
            <a:endParaRPr lang="en-US" sz="2800" dirty="0"/>
          </a:p>
        </p:txBody>
      </p:sp>
      <p:sp>
        <p:nvSpPr>
          <p:cNvPr id="3" name="Content Placeholder 2">
            <a:extLst>
              <a:ext uri="{FF2B5EF4-FFF2-40B4-BE49-F238E27FC236}">
                <a16:creationId xmlns:a16="http://schemas.microsoft.com/office/drawing/2014/main" id="{611976F9-B79B-7B71-41C8-2988F408DC67}"/>
              </a:ext>
            </a:extLst>
          </p:cNvPr>
          <p:cNvSpPr>
            <a:spLocks noGrp="1"/>
          </p:cNvSpPr>
          <p:nvPr>
            <p:ph idx="1"/>
          </p:nvPr>
        </p:nvSpPr>
        <p:spPr/>
        <p:txBody>
          <a:bodyPr/>
          <a:lstStyle/>
          <a:p>
            <a:pPr marL="0" indent="0">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XYZ Credit Union, located in Latin America, does well in selling banking products such as: credit cards, deposit accounts, retirement accounts, safe deposit boxes, etc. However, after statistics, they found that their existing customers basically only buy one product, which means that the bank does not perform well in cross-selling. So XYZ Credit Union wants analysts to build models such as marketing models through machine learning to solve their problems</a:t>
            </a:r>
            <a:r>
              <a:rPr lang="en-US" sz="2400" b="1" i="0" u="none" strike="noStrike" dirty="0">
                <a:effectLst/>
                <a:latin typeface="Times New Roman" panose="02020603050405020304" pitchFamily="18" charset="0"/>
                <a:cs typeface="Times New Roman" panose="02020603050405020304" pitchFamily="18" charset="0"/>
              </a:rPr>
              <a:t>.</a:t>
            </a:r>
            <a:endParaRPr lang="en-US" sz="2800" b="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33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6A2A-8926-42DF-347E-342DA3C26375}"/>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Datasets Information </a:t>
            </a:r>
            <a:endParaRPr lang="en-US" dirty="0"/>
          </a:p>
        </p:txBody>
      </p:sp>
      <p:sp>
        <p:nvSpPr>
          <p:cNvPr id="3" name="Content Placeholder 2">
            <a:extLst>
              <a:ext uri="{FF2B5EF4-FFF2-40B4-BE49-F238E27FC236}">
                <a16:creationId xmlns:a16="http://schemas.microsoft.com/office/drawing/2014/main" id="{4C615D50-6D3D-3115-C3C9-1755A5B56809}"/>
              </a:ext>
            </a:extLst>
          </p:cNvPr>
          <p:cNvSpPr>
            <a:spLocks noGrp="1"/>
          </p:cNvSpPr>
          <p:nvPr>
            <p:ph idx="1"/>
          </p:nvPr>
        </p:nvSpPr>
        <p:spPr>
          <a:xfrm>
            <a:off x="1721263" y="3232988"/>
            <a:ext cx="1877166" cy="369332"/>
          </a:xfrm>
        </p:spPr>
        <p:txBody>
          <a:bodyPr>
            <a:normAutofit fontScale="92500" lnSpcReduction="10000"/>
          </a:bodyPr>
          <a:lstStyle/>
          <a:p>
            <a:pPr marL="0" indent="0">
              <a:buNone/>
            </a:pPr>
            <a:r>
              <a:rPr lang="en-US" i="0" u="none" strike="noStrike" dirty="0">
                <a:effectLst/>
                <a:latin typeface="Times New Roman" panose="02020603050405020304" pitchFamily="18" charset="0"/>
              </a:rPr>
              <a:t>Train.csv details</a:t>
            </a:r>
          </a:p>
          <a:p>
            <a:pPr marL="0" indent="0">
              <a:buNone/>
            </a:pPr>
            <a:endParaRPr lang="en-US" i="0" u="none" strike="noStrike" dirty="0">
              <a:effectLst/>
              <a:latin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F9AD2F6E-DF2D-86EA-5859-FEBC35B7A00F}"/>
              </a:ext>
            </a:extLst>
          </p:cNvPr>
          <p:cNvGraphicFramePr>
            <a:graphicFrameLocks noGrp="1"/>
          </p:cNvGraphicFramePr>
          <p:nvPr>
            <p:extLst>
              <p:ext uri="{D42A27DB-BD31-4B8C-83A1-F6EECF244321}">
                <p14:modId xmlns:p14="http://schemas.microsoft.com/office/powerpoint/2010/main" val="4203856281"/>
              </p:ext>
            </p:extLst>
          </p:nvPr>
        </p:nvGraphicFramePr>
        <p:xfrm>
          <a:off x="5103460" y="2536206"/>
          <a:ext cx="5375430" cy="1695655"/>
        </p:xfrm>
        <a:graphic>
          <a:graphicData uri="http://schemas.openxmlformats.org/drawingml/2006/table">
            <a:tbl>
              <a:tblPr/>
              <a:tblGrid>
                <a:gridCol w="2687715">
                  <a:extLst>
                    <a:ext uri="{9D8B030D-6E8A-4147-A177-3AD203B41FA5}">
                      <a16:colId xmlns:a16="http://schemas.microsoft.com/office/drawing/2014/main" val="2139010057"/>
                    </a:ext>
                  </a:extLst>
                </a:gridCol>
                <a:gridCol w="2687715">
                  <a:extLst>
                    <a:ext uri="{9D8B030D-6E8A-4147-A177-3AD203B41FA5}">
                      <a16:colId xmlns:a16="http://schemas.microsoft.com/office/drawing/2014/main" val="2374128307"/>
                    </a:ext>
                  </a:extLst>
                </a:gridCol>
              </a:tblGrid>
              <a:tr h="339131">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observations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13,647,309</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627452"/>
                  </a:ext>
                </a:extLst>
              </a:tr>
              <a:tr h="339131">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files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1</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015822"/>
                  </a:ext>
                </a:extLst>
              </a:tr>
              <a:tr h="339131">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features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48</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58734"/>
                  </a:ext>
                </a:extLst>
              </a:tr>
              <a:tr h="339131">
                <a:tc>
                  <a:txBody>
                    <a:bodyPr/>
                    <a:lstStyle/>
                    <a:p>
                      <a:pPr rtl="0" fontAlgn="t">
                        <a:spcBef>
                          <a:spcPts val="0"/>
                        </a:spcBef>
                      </a:pPr>
                      <a:r>
                        <a:rPr lang="en-US" sz="1200" b="0" i="0" u="none" strike="noStrike">
                          <a:solidFill>
                            <a:schemeClr val="tx1"/>
                          </a:solidFill>
                          <a:effectLst/>
                          <a:latin typeface="Times New Roman" panose="02020603050405020304" pitchFamily="18" charset="0"/>
                        </a:rPr>
                        <a:t>Base format of the file</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csv</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654528"/>
                  </a:ext>
                </a:extLst>
              </a:tr>
              <a:tr h="339131">
                <a:tc>
                  <a:txBody>
                    <a:bodyPr/>
                    <a:lstStyle/>
                    <a:p>
                      <a:pPr rtl="0" fontAlgn="t">
                        <a:spcBef>
                          <a:spcPts val="0"/>
                        </a:spcBef>
                      </a:pPr>
                      <a:r>
                        <a:rPr lang="en-US" sz="1200" b="0" i="0" u="none" strike="noStrike">
                          <a:solidFill>
                            <a:schemeClr val="tx1"/>
                          </a:solidFill>
                          <a:effectLst/>
                          <a:latin typeface="Times New Roman" panose="02020603050405020304" pitchFamily="18" charset="0"/>
                        </a:rPr>
                        <a:t>Size of the data</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chemeClr val="tx1"/>
                          </a:solidFill>
                          <a:effectLst/>
                          <a:latin typeface="Times New Roman" panose="02020603050405020304" pitchFamily="18" charset="0"/>
                        </a:rPr>
                        <a:t>2.13 GB</a:t>
                      </a:r>
                      <a:endParaRPr lang="en-US"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204319"/>
                  </a:ext>
                </a:extLst>
              </a:tr>
            </a:tbl>
          </a:graphicData>
        </a:graphic>
      </p:graphicFrame>
      <p:sp>
        <p:nvSpPr>
          <p:cNvPr id="5" name="Rectangle 1">
            <a:extLst>
              <a:ext uri="{FF2B5EF4-FFF2-40B4-BE49-F238E27FC236}">
                <a16:creationId xmlns:a16="http://schemas.microsoft.com/office/drawing/2014/main" id="{E9D32425-4E75-BC4D-515B-28734A1A6BBA}"/>
              </a:ext>
            </a:extLst>
          </p:cNvPr>
          <p:cNvSpPr>
            <a:spLocks noChangeArrowheads="1"/>
          </p:cNvSpPr>
          <p:nvPr/>
        </p:nvSpPr>
        <p:spPr bwMode="auto">
          <a:xfrm>
            <a:off x="3122613" y="3384034"/>
            <a:ext cx="11026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807B0B8-D5C7-6EEE-B1A9-A73557673E5E}"/>
              </a:ext>
            </a:extLst>
          </p:cNvPr>
          <p:cNvSpPr txBox="1"/>
          <p:nvPr/>
        </p:nvSpPr>
        <p:spPr>
          <a:xfrm>
            <a:off x="1713112" y="5204763"/>
            <a:ext cx="1813794" cy="400110"/>
          </a:xfrm>
          <a:prstGeom prst="rect">
            <a:avLst/>
          </a:prstGeom>
          <a:noFill/>
        </p:spPr>
        <p:txBody>
          <a:bodyPr wrap="square" rtlCol="0">
            <a:spAutoFit/>
          </a:bodyPr>
          <a:lstStyle/>
          <a:p>
            <a:pPr marL="0" indent="0">
              <a:buNone/>
            </a:pPr>
            <a:r>
              <a:rPr lang="en-US" sz="2000" i="0" u="none" strike="noStrike" dirty="0">
                <a:effectLst/>
                <a:latin typeface="Times New Roman" panose="02020603050405020304" pitchFamily="18" charset="0"/>
              </a:rPr>
              <a:t>Test.csv details</a:t>
            </a:r>
          </a:p>
        </p:txBody>
      </p:sp>
      <p:graphicFrame>
        <p:nvGraphicFramePr>
          <p:cNvPr id="8" name="Table 7">
            <a:extLst>
              <a:ext uri="{FF2B5EF4-FFF2-40B4-BE49-F238E27FC236}">
                <a16:creationId xmlns:a16="http://schemas.microsoft.com/office/drawing/2014/main" id="{BBA050E8-B39A-FACA-6E66-D485E2DAC3C6}"/>
              </a:ext>
            </a:extLst>
          </p:cNvPr>
          <p:cNvGraphicFramePr>
            <a:graphicFrameLocks noGrp="1"/>
          </p:cNvGraphicFramePr>
          <p:nvPr>
            <p:extLst>
              <p:ext uri="{D42A27DB-BD31-4B8C-83A1-F6EECF244321}">
                <p14:modId xmlns:p14="http://schemas.microsoft.com/office/powerpoint/2010/main" val="2508766092"/>
              </p:ext>
            </p:extLst>
          </p:nvPr>
        </p:nvGraphicFramePr>
        <p:xfrm>
          <a:off x="5103458" y="4735762"/>
          <a:ext cx="5375430" cy="1549400"/>
        </p:xfrm>
        <a:graphic>
          <a:graphicData uri="http://schemas.openxmlformats.org/drawingml/2006/table">
            <a:tbl>
              <a:tblPr/>
              <a:tblGrid>
                <a:gridCol w="2687715">
                  <a:extLst>
                    <a:ext uri="{9D8B030D-6E8A-4147-A177-3AD203B41FA5}">
                      <a16:colId xmlns:a16="http://schemas.microsoft.com/office/drawing/2014/main" val="2496011792"/>
                    </a:ext>
                  </a:extLst>
                </a:gridCol>
                <a:gridCol w="2687715">
                  <a:extLst>
                    <a:ext uri="{9D8B030D-6E8A-4147-A177-3AD203B41FA5}">
                      <a16:colId xmlns:a16="http://schemas.microsoft.com/office/drawing/2014/main" val="1657829378"/>
                    </a:ext>
                  </a:extLst>
                </a:gridCol>
              </a:tblGrid>
              <a:tr h="0">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observations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929,615</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9670649"/>
                  </a:ext>
                </a:extLst>
              </a:tr>
              <a:tr h="0">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files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1</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06159"/>
                  </a:ext>
                </a:extLst>
              </a:tr>
              <a:tr h="0">
                <a:tc>
                  <a:txBody>
                    <a:bodyPr/>
                    <a:lstStyle/>
                    <a:p>
                      <a:pPr rtl="0" fontAlgn="t">
                        <a:spcBef>
                          <a:spcPts val="0"/>
                        </a:spcBef>
                      </a:pPr>
                      <a:r>
                        <a:rPr lang="en-US" sz="1200" b="0" i="0" u="none" strike="noStrike">
                          <a:solidFill>
                            <a:schemeClr val="tx1"/>
                          </a:solidFill>
                          <a:effectLst/>
                          <a:latin typeface="Times New Roman" panose="02020603050405020304" pitchFamily="18" charset="0"/>
                        </a:rPr>
                        <a:t>Total number of features</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24</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502365"/>
                  </a:ext>
                </a:extLst>
              </a:tr>
              <a:tr h="0">
                <a:tc>
                  <a:txBody>
                    <a:bodyPr/>
                    <a:lstStyle/>
                    <a:p>
                      <a:pPr rtl="0" fontAlgn="t">
                        <a:spcBef>
                          <a:spcPts val="0"/>
                        </a:spcBef>
                      </a:pPr>
                      <a:r>
                        <a:rPr lang="en-US" sz="1200" b="0" i="0" u="none" strike="noStrike">
                          <a:solidFill>
                            <a:schemeClr val="tx1"/>
                          </a:solidFill>
                          <a:effectLst/>
                          <a:latin typeface="Times New Roman" panose="02020603050405020304" pitchFamily="18" charset="0"/>
                        </a:rPr>
                        <a:t>Base format of the file</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chemeClr val="tx1"/>
                          </a:solidFill>
                          <a:effectLst/>
                          <a:latin typeface="Times New Roman" panose="02020603050405020304" pitchFamily="18" charset="0"/>
                        </a:rPr>
                        <a:t>csv</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1368540"/>
                  </a:ext>
                </a:extLst>
              </a:tr>
              <a:tr h="0">
                <a:tc>
                  <a:txBody>
                    <a:bodyPr/>
                    <a:lstStyle/>
                    <a:p>
                      <a:pPr rtl="0" fontAlgn="t">
                        <a:spcBef>
                          <a:spcPts val="0"/>
                        </a:spcBef>
                      </a:pPr>
                      <a:r>
                        <a:rPr lang="en-US" sz="1200" b="0" i="0" u="none" strike="noStrike">
                          <a:solidFill>
                            <a:schemeClr val="tx1"/>
                          </a:solidFill>
                          <a:effectLst/>
                          <a:latin typeface="Times New Roman" panose="02020603050405020304" pitchFamily="18" charset="0"/>
                        </a:rPr>
                        <a:t>Size of the data</a:t>
                      </a:r>
                      <a:endParaRPr lang="en-US">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chemeClr val="tx1"/>
                          </a:solidFill>
                          <a:effectLst/>
                          <a:latin typeface="Times New Roman" panose="02020603050405020304" pitchFamily="18" charset="0"/>
                        </a:rPr>
                        <a:t>105 MB</a:t>
                      </a:r>
                      <a:endParaRPr lang="en-US"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677435"/>
                  </a:ext>
                </a:extLst>
              </a:tr>
            </a:tbl>
          </a:graphicData>
        </a:graphic>
      </p:graphicFrame>
      <p:sp>
        <p:nvSpPr>
          <p:cNvPr id="9" name="Rectangle 2">
            <a:extLst>
              <a:ext uri="{FF2B5EF4-FFF2-40B4-BE49-F238E27FC236}">
                <a16:creationId xmlns:a16="http://schemas.microsoft.com/office/drawing/2014/main" id="{33F5F2FE-E12D-A7DC-F398-D92DB69C18DB}"/>
              </a:ext>
            </a:extLst>
          </p:cNvPr>
          <p:cNvSpPr>
            <a:spLocks noChangeArrowheads="1"/>
          </p:cNvSpPr>
          <p:nvPr/>
        </p:nvSpPr>
        <p:spPr bwMode="auto">
          <a:xfrm>
            <a:off x="5739771" y="4735762"/>
            <a:ext cx="110265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717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6FF1-8D55-4DDE-8DB3-6D7B4BE6E97E}"/>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EDA</a:t>
            </a:r>
            <a:r>
              <a:rPr lang="en-US" sz="4000" dirty="0"/>
              <a:t> </a:t>
            </a:r>
            <a:r>
              <a:rPr lang="en-US" sz="4000" dirty="0">
                <a:latin typeface="Times New Roman" panose="02020603050405020304" pitchFamily="18" charset="0"/>
                <a:cs typeface="Times New Roman" panose="02020603050405020304" pitchFamily="18" charset="0"/>
              </a:rPr>
              <a:t>(</a:t>
            </a:r>
            <a:r>
              <a:rPr lang="en-US" sz="4000" i="0" u="none" strike="noStrike" dirty="0">
                <a:effectLst/>
                <a:latin typeface="Times New Roman" panose="02020603050405020304" pitchFamily="18" charset="0"/>
                <a:cs typeface="Times New Roman" panose="02020603050405020304" pitchFamily="18" charset="0"/>
              </a:rPr>
              <a:t>Exploratory data analysis)</a:t>
            </a:r>
            <a:endParaRPr lang="en-US" dirty="0"/>
          </a:p>
        </p:txBody>
      </p:sp>
      <p:sp>
        <p:nvSpPr>
          <p:cNvPr id="3" name="Content Placeholder 2">
            <a:extLst>
              <a:ext uri="{FF2B5EF4-FFF2-40B4-BE49-F238E27FC236}">
                <a16:creationId xmlns:a16="http://schemas.microsoft.com/office/drawing/2014/main" id="{42A096A9-E2BC-4F3E-DD3D-D0CC056A43C5}"/>
              </a:ext>
            </a:extLst>
          </p:cNvPr>
          <p:cNvSpPr>
            <a:spLocks noGrp="1"/>
          </p:cNvSpPr>
          <p:nvPr>
            <p:ph idx="1"/>
          </p:nvPr>
        </p:nvSpPr>
        <p:spPr>
          <a:xfrm>
            <a:off x="1741146" y="2204583"/>
            <a:ext cx="8709707" cy="4369241"/>
          </a:xfrm>
        </p:spPr>
        <p:txBody>
          <a:bodyPr>
            <a:normAutofit fontScale="92500" lnSpcReduction="10000"/>
          </a:bodyPr>
          <a:lstStyle/>
          <a:p>
            <a:pPr marL="0" indent="0" algn="ctr">
              <a:buNone/>
            </a:pPr>
            <a:r>
              <a:rPr lang="en-US" sz="34400" dirty="0">
                <a:latin typeface="Times New Roman" panose="02020603050405020304" pitchFamily="18" charset="0"/>
                <a:cs typeface="Times New Roman" panose="02020603050405020304" pitchFamily="18" charset="0"/>
              </a:rPr>
              <a:t>EDA</a:t>
            </a:r>
          </a:p>
        </p:txBody>
      </p:sp>
    </p:spTree>
    <p:extLst>
      <p:ext uri="{BB962C8B-B14F-4D97-AF65-F5344CB8AC3E}">
        <p14:creationId xmlns:p14="http://schemas.microsoft.com/office/powerpoint/2010/main" val="353556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044-93B9-CD13-877A-1C9F3328D3C3}"/>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Customer's sex - </a:t>
            </a:r>
            <a:r>
              <a:rPr lang="en-US" sz="3600" i="0" dirty="0">
                <a:solidFill>
                  <a:srgbClr val="000000"/>
                </a:solidFill>
                <a:effectLst/>
                <a:latin typeface="Times New Roman" panose="02020603050405020304" pitchFamily="18" charset="0"/>
                <a:cs typeface="Times New Roman" panose="02020603050405020304" pitchFamily="18" charset="0"/>
              </a:rPr>
              <a:t>Column Name : sexo</a:t>
            </a:r>
            <a:endParaRPr lang="en-US" sz="3600" dirty="0"/>
          </a:p>
        </p:txBody>
      </p:sp>
      <p:pic>
        <p:nvPicPr>
          <p:cNvPr id="4" name="Content Placeholder 3">
            <a:extLst>
              <a:ext uri="{FF2B5EF4-FFF2-40B4-BE49-F238E27FC236}">
                <a16:creationId xmlns:a16="http://schemas.microsoft.com/office/drawing/2014/main" id="{F327A97B-9742-2490-B76C-A9C408097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583" y="3108408"/>
            <a:ext cx="2673168" cy="2033436"/>
          </a:xfrm>
          <a:prstGeom prst="rect">
            <a:avLst/>
          </a:prstGeom>
        </p:spPr>
      </p:pic>
      <p:pic>
        <p:nvPicPr>
          <p:cNvPr id="5" name="Content Placeholder 4">
            <a:extLst>
              <a:ext uri="{FF2B5EF4-FFF2-40B4-BE49-F238E27FC236}">
                <a16:creationId xmlns:a16="http://schemas.microsoft.com/office/drawing/2014/main" id="{AF6F9E27-79D0-546B-69E4-89908031E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414" y="2210698"/>
            <a:ext cx="4679307" cy="4022725"/>
          </a:xfrm>
          <a:prstGeom prst="rect">
            <a:avLst/>
          </a:prstGeom>
        </p:spPr>
      </p:pic>
    </p:spTree>
    <p:extLst>
      <p:ext uri="{BB962C8B-B14F-4D97-AF65-F5344CB8AC3E}">
        <p14:creationId xmlns:p14="http://schemas.microsoft.com/office/powerpoint/2010/main" val="127080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534-C430-6C3D-6648-4F5FB3EC9DEB}"/>
              </a:ext>
            </a:extLst>
          </p:cNvPr>
          <p:cNvSpPr>
            <a:spLocks noGrp="1"/>
          </p:cNvSpPr>
          <p:nvPr>
            <p:ph type="title"/>
          </p:nvPr>
        </p:nvSpPr>
        <p:spPr/>
        <p:txBody>
          <a:bodyPr/>
          <a:lstStyle/>
          <a:p>
            <a:r>
              <a:rPr lang="en-US" sz="4000" b="0" i="0" dirty="0">
                <a:effectLst/>
                <a:latin typeface="Times New Roman" panose="02020603050405020304" pitchFamily="18" charset="0"/>
                <a:cs typeface="Times New Roman" panose="02020603050405020304" pitchFamily="18" charset="0"/>
              </a:rPr>
              <a:t>Customer's Age vs. Customer seniority (in months)</a:t>
            </a:r>
            <a:endParaRPr lang="en-US" dirty="0"/>
          </a:p>
        </p:txBody>
      </p:sp>
      <p:pic>
        <p:nvPicPr>
          <p:cNvPr id="4" name="Content Placeholder 4">
            <a:extLst>
              <a:ext uri="{FF2B5EF4-FFF2-40B4-BE49-F238E27FC236}">
                <a16:creationId xmlns:a16="http://schemas.microsoft.com/office/drawing/2014/main" id="{951943D5-22A5-A9AD-FCFE-8FCF32D65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040" y="2040480"/>
            <a:ext cx="6491920" cy="4414137"/>
          </a:xfrm>
        </p:spPr>
      </p:pic>
    </p:spTree>
    <p:extLst>
      <p:ext uri="{BB962C8B-B14F-4D97-AF65-F5344CB8AC3E}">
        <p14:creationId xmlns:p14="http://schemas.microsoft.com/office/powerpoint/2010/main" val="95843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FB0D-D858-98B1-F8F4-25B6B0A7D1E0}"/>
              </a:ext>
            </a:extLst>
          </p:cNvPr>
          <p:cNvSpPr>
            <a:spLocks noGrp="1"/>
          </p:cNvSpPr>
          <p:nvPr>
            <p:ph type="title"/>
          </p:nvPr>
        </p:nvSpPr>
        <p:spPr/>
        <p:txBody>
          <a:bodyPr>
            <a:normAutofit/>
          </a:bodyPr>
          <a:lstStyle/>
          <a:p>
            <a:r>
              <a:rPr lang="en-US" sz="3600" i="0" dirty="0">
                <a:effectLst/>
                <a:latin typeface="Times New Roman" panose="02020603050405020304" pitchFamily="18" charset="0"/>
                <a:cs typeface="Times New Roman" panose="02020603050405020304" pitchFamily="18" charset="0"/>
              </a:rPr>
              <a:t>Customer's Province name (Count)</a:t>
            </a:r>
            <a:endParaRPr lang="en-US" sz="3600" dirty="0"/>
          </a:p>
        </p:txBody>
      </p:sp>
      <p:pic>
        <p:nvPicPr>
          <p:cNvPr id="4" name="Content Placeholder 4">
            <a:extLst>
              <a:ext uri="{FF2B5EF4-FFF2-40B4-BE49-F238E27FC236}">
                <a16:creationId xmlns:a16="http://schemas.microsoft.com/office/drawing/2014/main" id="{9ACE4AE7-17BD-C646-38AF-354862379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349" y="2082660"/>
            <a:ext cx="3194923" cy="4491163"/>
          </a:xfrm>
        </p:spPr>
      </p:pic>
      <p:pic>
        <p:nvPicPr>
          <p:cNvPr id="5" name="Picture 4">
            <a:extLst>
              <a:ext uri="{FF2B5EF4-FFF2-40B4-BE49-F238E27FC236}">
                <a16:creationId xmlns:a16="http://schemas.microsoft.com/office/drawing/2014/main" id="{034CD65D-F79D-C075-634A-1DBD94329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711" y="2082660"/>
            <a:ext cx="3194923" cy="4491163"/>
          </a:xfrm>
          <a:prstGeom prst="rect">
            <a:avLst/>
          </a:prstGeom>
        </p:spPr>
      </p:pic>
    </p:spTree>
    <p:extLst>
      <p:ext uri="{BB962C8B-B14F-4D97-AF65-F5344CB8AC3E}">
        <p14:creationId xmlns:p14="http://schemas.microsoft.com/office/powerpoint/2010/main" val="145649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8EDD-A8D0-12F9-253F-349757C381FA}"/>
              </a:ext>
            </a:extLst>
          </p:cNvPr>
          <p:cNvSpPr>
            <a:spLocks noGrp="1"/>
          </p:cNvSpPr>
          <p:nvPr>
            <p:ph type="title"/>
          </p:nvPr>
        </p:nvSpPr>
        <p:spPr/>
        <p:txBody>
          <a:bodyPr>
            <a:normAutofit/>
          </a:bodyPr>
          <a:lstStyle/>
          <a:p>
            <a:r>
              <a:rPr lang="en-US" sz="3600" i="0" dirty="0">
                <a:effectLst/>
                <a:latin typeface="Times New Roman" panose="02020603050405020304" pitchFamily="18" charset="0"/>
                <a:cs typeface="Times New Roman" panose="02020603050405020304" pitchFamily="18" charset="0"/>
              </a:rPr>
              <a:t>Customer's Province name (Pie chart)</a:t>
            </a:r>
            <a:endParaRPr lang="en-US" sz="3600" dirty="0"/>
          </a:p>
        </p:txBody>
      </p:sp>
      <p:pic>
        <p:nvPicPr>
          <p:cNvPr id="4" name="Content Placeholder 4">
            <a:extLst>
              <a:ext uri="{FF2B5EF4-FFF2-40B4-BE49-F238E27FC236}">
                <a16:creationId xmlns:a16="http://schemas.microsoft.com/office/drawing/2014/main" id="{7A801912-BEDB-6889-B570-433C661DB0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r="-108" b="34715"/>
          <a:stretch/>
        </p:blipFill>
        <p:spPr>
          <a:xfrm>
            <a:off x="684310" y="2045785"/>
            <a:ext cx="6131252" cy="4528039"/>
          </a:xfrm>
        </p:spPr>
      </p:pic>
      <p:pic>
        <p:nvPicPr>
          <p:cNvPr id="5" name="Picture 4">
            <a:extLst>
              <a:ext uri="{FF2B5EF4-FFF2-40B4-BE49-F238E27FC236}">
                <a16:creationId xmlns:a16="http://schemas.microsoft.com/office/drawing/2014/main" id="{6C2E08A4-6FFF-55F0-C63F-A09E2F5DC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120" y="2486772"/>
            <a:ext cx="2292106" cy="3660353"/>
          </a:xfrm>
          <a:prstGeom prst="rect">
            <a:avLst/>
          </a:prstGeom>
        </p:spPr>
      </p:pic>
    </p:spTree>
    <p:extLst>
      <p:ext uri="{BB962C8B-B14F-4D97-AF65-F5344CB8AC3E}">
        <p14:creationId xmlns:p14="http://schemas.microsoft.com/office/powerpoint/2010/main" val="245626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33</TotalTime>
  <Words>375</Words>
  <Application>Microsoft Office PowerPoint</Application>
  <PresentationFormat>Widescreen</PresentationFormat>
  <Paragraphs>69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Arial</vt:lpstr>
      <vt:lpstr>Corbel</vt:lpstr>
      <vt:lpstr>Times New Roman</vt:lpstr>
      <vt:lpstr>Wingdings</vt:lpstr>
      <vt:lpstr>Banded</vt:lpstr>
      <vt:lpstr>Final Presentation</vt:lpstr>
      <vt:lpstr>Outline</vt:lpstr>
      <vt:lpstr>Problem description &amp; Business understanding</vt:lpstr>
      <vt:lpstr>Datasets Information </vt:lpstr>
      <vt:lpstr>EDA (Exploratory data analysis)</vt:lpstr>
      <vt:lpstr>Customer's sex - Column Name : sexo</vt:lpstr>
      <vt:lpstr>Customer's Age vs. Customer seniority (in months)</vt:lpstr>
      <vt:lpstr>Customer's Province name (Count)</vt:lpstr>
      <vt:lpstr>Customer's Province name (Pie chart)</vt:lpstr>
      <vt:lpstr>Customer’s age</vt:lpstr>
      <vt:lpstr>Customer seniority (in months)</vt:lpstr>
      <vt:lpstr>Employee index vs. Customer's sex</vt:lpstr>
      <vt:lpstr>Customer's Province name vs. Customer's sex </vt:lpstr>
      <vt:lpstr>Boxplot - Age</vt:lpstr>
      <vt:lpstr>Boxplot - Customer seniority (in months)</vt:lpstr>
      <vt:lpstr>Heatmap</vt:lpstr>
      <vt:lpstr>Model Selection and Model Building</vt:lpstr>
      <vt:lpstr>Change Data types</vt:lpstr>
      <vt:lpstr>CHOOSE FEATURES TO USE IN MODELING </vt:lpstr>
      <vt:lpstr>SPLIT DATA TO 80% TRAIN AND 20% TEST </vt:lpstr>
      <vt:lpstr>CALCULATE MODEL PERFORMANCE </vt:lpstr>
      <vt:lpstr>LINEAR MODEL </vt:lpstr>
      <vt:lpstr>ENSEMBLE MODEL </vt:lpstr>
      <vt:lpstr>BOOSTING MODEL </vt:lpstr>
      <vt:lpstr>prediction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Nicole Sun</dc:creator>
  <cp:lastModifiedBy>Nicole Sun</cp:lastModifiedBy>
  <cp:revision>1</cp:revision>
  <dcterms:created xsi:type="dcterms:W3CDTF">2022-07-29T08:58:19Z</dcterms:created>
  <dcterms:modified xsi:type="dcterms:W3CDTF">2022-07-29T09:31:59Z</dcterms:modified>
</cp:coreProperties>
</file>