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 Report For Week 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File Uploading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Uploading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Aiming to provide an uploading interface for the video/audio/location module of the robot.</a:t>
            </a:r>
            <a:endParaRPr lang="en-US" altLang="zh-CN" dirty="0" smtClean="0"/>
          </a:p>
          <a:p>
            <a:r>
              <a:rPr lang="en-US" altLang="zh-CN" dirty="0" smtClean="0"/>
              <a:t>The interface is constructed using SFTP protocol.</a:t>
            </a:r>
          </a:p>
          <a:p>
            <a:r>
              <a:rPr lang="en-US" altLang="zh-CN" dirty="0" smtClean="0"/>
              <a:t>By using this interface, files can be uploaded onto the server without delay.</a:t>
            </a:r>
          </a:p>
          <a:p>
            <a:pPr lvl="1"/>
            <a:r>
              <a:rPr lang="en-US" altLang="zh-CN" dirty="0" smtClean="0"/>
              <a:t>Username: robot</a:t>
            </a:r>
          </a:p>
          <a:p>
            <a:pPr lvl="1"/>
            <a:r>
              <a:rPr lang="en-US" altLang="zh-CN" dirty="0" smtClean="0"/>
              <a:t>Password: </a:t>
            </a:r>
            <a:r>
              <a:rPr lang="en-US" altLang="zh-CN" dirty="0" err="1" smtClean="0"/>
              <a:t>roborocks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Usage Of The File Uploading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the “upload.py”</a:t>
            </a:r>
          </a:p>
          <a:p>
            <a:r>
              <a:rPr lang="en-US" altLang="zh-CN" dirty="0" err="1" smtClean="0"/>
              <a:t>upload_file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file_path,file_name,target_path</a:t>
            </a:r>
            <a:r>
              <a:rPr lang="en-US" altLang="zh-CN" dirty="0" smtClean="0"/>
              <a:t>='//home//robot//',hostname='10.8.4.170',port=22,username='</a:t>
            </a:r>
            <a:r>
              <a:rPr lang="en-US" altLang="zh-CN" dirty="0" err="1" smtClean="0"/>
              <a:t>robot',password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roborocks</a:t>
            </a:r>
            <a:r>
              <a:rPr lang="en-US" altLang="zh-CN" dirty="0" smtClean="0"/>
              <a:t>'):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Scheme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5720" y="3214686"/>
            <a:ext cx="221457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 to be uploaded, target directions.</a:t>
            </a:r>
            <a:endParaRPr lang="zh-CN" altLang="en-US" dirty="0"/>
          </a:p>
        </p:txBody>
      </p:sp>
      <p:cxnSp>
        <p:nvCxnSpPr>
          <p:cNvPr id="9" name="肘形连接符 8"/>
          <p:cNvCxnSpPr/>
          <p:nvPr/>
        </p:nvCxnSpPr>
        <p:spPr>
          <a:xfrm>
            <a:off x="2500298" y="3714752"/>
            <a:ext cx="1285884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0298" y="335756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Does the direction exist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4" idx="3"/>
          </p:cNvCxnSpPr>
          <p:nvPr/>
        </p:nvCxnSpPr>
        <p:spPr>
          <a:xfrm flipV="1">
            <a:off x="2500298" y="2571744"/>
            <a:ext cx="1285884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7554" y="22145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786182" y="4429132"/>
            <a:ext cx="321471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the folder and upload the files.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786182" y="2071678"/>
            <a:ext cx="142876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 if the filenames exist.</a:t>
            </a:r>
            <a:endParaRPr lang="zh-CN" altLang="en-US" dirty="0"/>
          </a:p>
        </p:txBody>
      </p:sp>
      <p:cxnSp>
        <p:nvCxnSpPr>
          <p:cNvPr id="21" name="肘形连接符 20"/>
          <p:cNvCxnSpPr/>
          <p:nvPr/>
        </p:nvCxnSpPr>
        <p:spPr>
          <a:xfrm>
            <a:off x="5214942" y="2571744"/>
            <a:ext cx="1285884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5214942" y="1428736"/>
            <a:ext cx="1285884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0760" y="113084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00760" y="34882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500826" y="3500438"/>
            <a:ext cx="250033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Upload the files to the direction.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500826" y="1142984"/>
            <a:ext cx="250033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 the  existing files.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60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Usage Demonstration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PresentationFormat>全屏显示(4:3)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Work Report For Week 11</vt:lpstr>
      <vt:lpstr>File Uploading Interface</vt:lpstr>
      <vt:lpstr>Usage Of The File Uploading Interface</vt:lpstr>
      <vt:lpstr>Logic Scheme</vt:lpstr>
      <vt:lpstr>Usage Demonstration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 For Week 11</dc:title>
  <dc:creator>DELL</dc:creator>
  <cp:lastModifiedBy>DELL</cp:lastModifiedBy>
  <cp:revision>17</cp:revision>
  <dcterms:created xsi:type="dcterms:W3CDTF">2019-05-07T11:39:27Z</dcterms:created>
  <dcterms:modified xsi:type="dcterms:W3CDTF">2019-05-07T12:09:40Z</dcterms:modified>
</cp:coreProperties>
</file>