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94" r:id="rId5"/>
    <p:sldId id="396" r:id="rId6"/>
    <p:sldId id="397" r:id="rId7"/>
    <p:sldId id="398" r:id="rId8"/>
    <p:sldId id="399" r:id="rId9"/>
    <p:sldId id="400" r:id="rId10"/>
  </p:sldIdLst>
  <p:sldSz cx="4610100" cy="3460750"/>
  <p:notesSz cx="4610100" cy="3460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9FF"/>
    <a:srgbClr val="AC0066"/>
    <a:srgbClr val="890036"/>
    <a:srgbClr val="AC1443"/>
    <a:srgbClr val="F5480B"/>
    <a:srgbClr val="E64626"/>
    <a:srgbClr val="EE771E"/>
    <a:srgbClr val="2C4D75"/>
    <a:srgbClr val="081648"/>
    <a:srgbClr val="EE5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93656-A9DF-4767-A25C-847A1D1555FA}" v="100" dt="2021-07-08T05:41:25.4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6" autoAdjust="0"/>
  </p:normalViewPr>
  <p:slideViewPr>
    <p:cSldViewPr>
      <p:cViewPr varScale="1">
        <p:scale>
          <a:sx n="203" d="100"/>
          <a:sy n="203" d="100"/>
        </p:scale>
        <p:origin x="1992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yihwan" userId="64d11470-30f7-4296-b0f7-e955425f0232" providerId="ADAL" clId="{7EC93656-A9DF-4767-A25C-847A1D1555FA}"/>
    <pc:docChg chg="undo redo custSel addSld delSld modSld sldOrd">
      <pc:chgData name="kimyihwan" userId="64d11470-30f7-4296-b0f7-e955425f0232" providerId="ADAL" clId="{7EC93656-A9DF-4767-A25C-847A1D1555FA}" dt="2021-07-08T05:41:43.138" v="1286" actId="14100"/>
      <pc:docMkLst>
        <pc:docMk/>
      </pc:docMkLst>
      <pc:sldChg chg="modSp mod">
        <pc:chgData name="kimyihwan" userId="64d11470-30f7-4296-b0f7-e955425f0232" providerId="ADAL" clId="{7EC93656-A9DF-4767-A25C-847A1D1555FA}" dt="2021-07-08T04:59:19.416" v="161" actId="1076"/>
        <pc:sldMkLst>
          <pc:docMk/>
          <pc:sldMk cId="3337932476" sldId="394"/>
        </pc:sldMkLst>
        <pc:spChg chg="mod">
          <ac:chgData name="kimyihwan" userId="64d11470-30f7-4296-b0f7-e955425f0232" providerId="ADAL" clId="{7EC93656-A9DF-4767-A25C-847A1D1555FA}" dt="2021-07-08T04:59:19.416" v="161" actId="1076"/>
          <ac:spMkLst>
            <pc:docMk/>
            <pc:sldMk cId="3337932476" sldId="394"/>
            <ac:spMk id="2" creationId="{00000000-0000-0000-0000-000000000000}"/>
          </ac:spMkLst>
        </pc:spChg>
      </pc:sldChg>
      <pc:sldChg chg="delSp new del mod">
        <pc:chgData name="kimyihwan" userId="64d11470-30f7-4296-b0f7-e955425f0232" providerId="ADAL" clId="{7EC93656-A9DF-4767-A25C-847A1D1555FA}" dt="2021-07-08T05:07:41.802" v="235" actId="47"/>
        <pc:sldMkLst>
          <pc:docMk/>
          <pc:sldMk cId="3417795496" sldId="395"/>
        </pc:sldMkLst>
        <pc:spChg chg="del">
          <ac:chgData name="kimyihwan" userId="64d11470-30f7-4296-b0f7-e955425f0232" providerId="ADAL" clId="{7EC93656-A9DF-4767-A25C-847A1D1555FA}" dt="2021-07-08T04:59:36.071" v="163" actId="478"/>
          <ac:spMkLst>
            <pc:docMk/>
            <pc:sldMk cId="3417795496" sldId="395"/>
            <ac:spMk id="2" creationId="{AE0C21A4-7FFC-4A99-9EF2-7A18F53869DD}"/>
          </ac:spMkLst>
        </pc:spChg>
      </pc:sldChg>
      <pc:sldChg chg="addSp delSp modSp new mod ord">
        <pc:chgData name="kimyihwan" userId="64d11470-30f7-4296-b0f7-e955425f0232" providerId="ADAL" clId="{7EC93656-A9DF-4767-A25C-847A1D1555FA}" dt="2021-07-08T05:07:25.566" v="234" actId="478"/>
        <pc:sldMkLst>
          <pc:docMk/>
          <pc:sldMk cId="4160757225" sldId="396"/>
        </pc:sldMkLst>
        <pc:spChg chg="mod">
          <ac:chgData name="kimyihwan" userId="64d11470-30f7-4296-b0f7-e955425f0232" providerId="ADAL" clId="{7EC93656-A9DF-4767-A25C-847A1D1555FA}" dt="2021-07-08T05:04:03.388" v="192" actId="404"/>
          <ac:spMkLst>
            <pc:docMk/>
            <pc:sldMk cId="4160757225" sldId="396"/>
            <ac:spMk id="2" creationId="{A9369AB9-80D9-4E44-810E-C901D8B89C73}"/>
          </ac:spMkLst>
        </pc:spChg>
        <pc:spChg chg="del">
          <ac:chgData name="kimyihwan" userId="64d11470-30f7-4296-b0f7-e955425f0232" providerId="ADAL" clId="{7EC93656-A9DF-4767-A25C-847A1D1555FA}" dt="2021-07-08T05:04:30.977" v="193" actId="931"/>
          <ac:spMkLst>
            <pc:docMk/>
            <pc:sldMk cId="4160757225" sldId="396"/>
            <ac:spMk id="3" creationId="{52DCE071-958E-44EC-AD1A-41153961E1D6}"/>
          </ac:spMkLst>
        </pc:spChg>
        <pc:spChg chg="del mod">
          <ac:chgData name="kimyihwan" userId="64d11470-30f7-4296-b0f7-e955425f0232" providerId="ADAL" clId="{7EC93656-A9DF-4767-A25C-847A1D1555FA}" dt="2021-07-08T05:04:38.061" v="196" actId="931"/>
          <ac:spMkLst>
            <pc:docMk/>
            <pc:sldMk cId="4160757225" sldId="396"/>
            <ac:spMk id="4" creationId="{C31F59A7-0A77-4580-8596-C5F848483651}"/>
          </ac:spMkLst>
        </pc:spChg>
        <pc:spChg chg="add mod">
          <ac:chgData name="kimyihwan" userId="64d11470-30f7-4296-b0f7-e955425f0232" providerId="ADAL" clId="{7EC93656-A9DF-4767-A25C-847A1D1555FA}" dt="2021-07-08T05:05:48.736" v="211" actId="14100"/>
          <ac:spMkLst>
            <pc:docMk/>
            <pc:sldMk cId="4160757225" sldId="396"/>
            <ac:spMk id="9" creationId="{666EB0DF-7696-4B5E-80E7-CB3039888CB3}"/>
          </ac:spMkLst>
        </pc:spChg>
        <pc:spChg chg="add del mod">
          <ac:chgData name="kimyihwan" userId="64d11470-30f7-4296-b0f7-e955425f0232" providerId="ADAL" clId="{7EC93656-A9DF-4767-A25C-847A1D1555FA}" dt="2021-07-08T05:07:25.566" v="234" actId="478"/>
          <ac:spMkLst>
            <pc:docMk/>
            <pc:sldMk cId="4160757225" sldId="396"/>
            <ac:spMk id="10" creationId="{C5814636-4099-442C-80D2-E3F4B206BECD}"/>
          </ac:spMkLst>
        </pc:spChg>
        <pc:picChg chg="add mod">
          <ac:chgData name="kimyihwan" userId="64d11470-30f7-4296-b0f7-e955425f0232" providerId="ADAL" clId="{7EC93656-A9DF-4767-A25C-847A1D1555FA}" dt="2021-07-08T05:05:20.249" v="205" actId="1076"/>
          <ac:picMkLst>
            <pc:docMk/>
            <pc:sldMk cId="4160757225" sldId="396"/>
            <ac:picMk id="6" creationId="{5DA8BE24-DA7C-46E6-AB80-4AE736B5AB9A}"/>
          </ac:picMkLst>
        </pc:picChg>
        <pc:picChg chg="add mod">
          <ac:chgData name="kimyihwan" userId="64d11470-30f7-4296-b0f7-e955425f0232" providerId="ADAL" clId="{7EC93656-A9DF-4767-A25C-847A1D1555FA}" dt="2021-07-08T05:05:22.311" v="206" actId="1076"/>
          <ac:picMkLst>
            <pc:docMk/>
            <pc:sldMk cId="4160757225" sldId="396"/>
            <ac:picMk id="8" creationId="{E7C8382E-75C5-40ED-A72B-18309D01035C}"/>
          </ac:picMkLst>
        </pc:picChg>
      </pc:sldChg>
      <pc:sldChg chg="modSp add mod">
        <pc:chgData name="kimyihwan" userId="64d11470-30f7-4296-b0f7-e955425f0232" providerId="ADAL" clId="{7EC93656-A9DF-4767-A25C-847A1D1555FA}" dt="2021-07-08T05:09:11.795" v="283" actId="14100"/>
        <pc:sldMkLst>
          <pc:docMk/>
          <pc:sldMk cId="4145062027" sldId="397"/>
        </pc:sldMkLst>
        <pc:spChg chg="mod">
          <ac:chgData name="kimyihwan" userId="64d11470-30f7-4296-b0f7-e955425f0232" providerId="ADAL" clId="{7EC93656-A9DF-4767-A25C-847A1D1555FA}" dt="2021-07-08T05:08:24.256" v="274" actId="20577"/>
          <ac:spMkLst>
            <pc:docMk/>
            <pc:sldMk cId="4145062027" sldId="397"/>
            <ac:spMk id="2" creationId="{A9369AB9-80D9-4E44-810E-C901D8B89C73}"/>
          </ac:spMkLst>
        </pc:spChg>
        <pc:picChg chg="mod">
          <ac:chgData name="kimyihwan" userId="64d11470-30f7-4296-b0f7-e955425f0232" providerId="ADAL" clId="{7EC93656-A9DF-4767-A25C-847A1D1555FA}" dt="2021-07-08T05:08:18.396" v="267" actId="14100"/>
          <ac:picMkLst>
            <pc:docMk/>
            <pc:sldMk cId="4145062027" sldId="397"/>
            <ac:picMk id="6" creationId="{5DA8BE24-DA7C-46E6-AB80-4AE736B5AB9A}"/>
          </ac:picMkLst>
        </pc:picChg>
        <pc:picChg chg="mod modCrop">
          <ac:chgData name="kimyihwan" userId="64d11470-30f7-4296-b0f7-e955425f0232" providerId="ADAL" clId="{7EC93656-A9DF-4767-A25C-847A1D1555FA}" dt="2021-07-08T05:09:11.795" v="283" actId="14100"/>
          <ac:picMkLst>
            <pc:docMk/>
            <pc:sldMk cId="4145062027" sldId="397"/>
            <ac:picMk id="8" creationId="{E7C8382E-75C5-40ED-A72B-18309D01035C}"/>
          </ac:picMkLst>
        </pc:picChg>
      </pc:sldChg>
      <pc:sldChg chg="modSp add mod">
        <pc:chgData name="kimyihwan" userId="64d11470-30f7-4296-b0f7-e955425f0232" providerId="ADAL" clId="{7EC93656-A9DF-4767-A25C-847A1D1555FA}" dt="2021-07-08T05:10:01.117" v="295" actId="1038"/>
        <pc:sldMkLst>
          <pc:docMk/>
          <pc:sldMk cId="2252929346" sldId="398"/>
        </pc:sldMkLst>
        <pc:spChg chg="mod">
          <ac:chgData name="kimyihwan" userId="64d11470-30f7-4296-b0f7-e955425f0232" providerId="ADAL" clId="{7EC93656-A9DF-4767-A25C-847A1D1555FA}" dt="2021-07-08T05:09:26.572" v="286" actId="20577"/>
          <ac:spMkLst>
            <pc:docMk/>
            <pc:sldMk cId="2252929346" sldId="398"/>
            <ac:spMk id="2" creationId="{A9369AB9-80D9-4E44-810E-C901D8B89C73}"/>
          </ac:spMkLst>
        </pc:spChg>
        <pc:picChg chg="mod modCrop">
          <ac:chgData name="kimyihwan" userId="64d11470-30f7-4296-b0f7-e955425f0232" providerId="ADAL" clId="{7EC93656-A9DF-4767-A25C-847A1D1555FA}" dt="2021-07-08T05:10:01.117" v="295" actId="1038"/>
          <ac:picMkLst>
            <pc:docMk/>
            <pc:sldMk cId="2252929346" sldId="398"/>
            <ac:picMk id="8" creationId="{E7C8382E-75C5-40ED-A72B-18309D01035C}"/>
          </ac:picMkLst>
        </pc:picChg>
      </pc:sldChg>
      <pc:sldChg chg="addSp delSp modSp add mod">
        <pc:chgData name="kimyihwan" userId="64d11470-30f7-4296-b0f7-e955425f0232" providerId="ADAL" clId="{7EC93656-A9DF-4767-A25C-847A1D1555FA}" dt="2021-07-08T05:36:04.727" v="646" actId="404"/>
        <pc:sldMkLst>
          <pc:docMk/>
          <pc:sldMk cId="1172665072" sldId="399"/>
        </pc:sldMkLst>
        <pc:spChg chg="mod">
          <ac:chgData name="kimyihwan" userId="64d11470-30f7-4296-b0f7-e955425f0232" providerId="ADAL" clId="{7EC93656-A9DF-4767-A25C-847A1D1555FA}" dt="2021-07-08T05:13:35.446" v="348" actId="20577"/>
          <ac:spMkLst>
            <pc:docMk/>
            <pc:sldMk cId="1172665072" sldId="399"/>
            <ac:spMk id="2" creationId="{A9369AB9-80D9-4E44-810E-C901D8B89C73}"/>
          </ac:spMkLst>
        </pc:spChg>
        <pc:spChg chg="add del mod">
          <ac:chgData name="kimyihwan" userId="64d11470-30f7-4296-b0f7-e955425f0232" providerId="ADAL" clId="{7EC93656-A9DF-4767-A25C-847A1D1555FA}" dt="2021-07-08T05:36:04.727" v="646" actId="404"/>
          <ac:spMkLst>
            <pc:docMk/>
            <pc:sldMk cId="1172665072" sldId="399"/>
            <ac:spMk id="4" creationId="{FBE18220-CA8B-49DE-8BDC-CFE27693095A}"/>
          </ac:spMkLst>
        </pc:spChg>
        <pc:spChg chg="add mod">
          <ac:chgData name="kimyihwan" userId="64d11470-30f7-4296-b0f7-e955425f0232" providerId="ADAL" clId="{7EC93656-A9DF-4767-A25C-847A1D1555FA}" dt="2021-07-08T05:33:27.715" v="358" actId="14100"/>
          <ac:spMkLst>
            <pc:docMk/>
            <pc:sldMk cId="1172665072" sldId="399"/>
            <ac:spMk id="5" creationId="{2695E739-1B95-458C-8366-841FEDB2407A}"/>
          </ac:spMkLst>
        </pc:spChg>
        <pc:spChg chg="del">
          <ac:chgData name="kimyihwan" userId="64d11470-30f7-4296-b0f7-e955425f0232" providerId="ADAL" clId="{7EC93656-A9DF-4767-A25C-847A1D1555FA}" dt="2021-07-08T05:10:53.160" v="324" actId="478"/>
          <ac:spMkLst>
            <pc:docMk/>
            <pc:sldMk cId="1172665072" sldId="399"/>
            <ac:spMk id="9" creationId="{666EB0DF-7696-4B5E-80E7-CB3039888CB3}"/>
          </ac:spMkLst>
        </pc:spChg>
        <pc:picChg chg="mod">
          <ac:chgData name="kimyihwan" userId="64d11470-30f7-4296-b0f7-e955425f0232" providerId="ADAL" clId="{7EC93656-A9DF-4767-A25C-847A1D1555FA}" dt="2021-07-08T05:10:51.547" v="323" actId="14100"/>
          <ac:picMkLst>
            <pc:docMk/>
            <pc:sldMk cId="1172665072" sldId="399"/>
            <ac:picMk id="6" creationId="{5DA8BE24-DA7C-46E6-AB80-4AE736B5AB9A}"/>
          </ac:picMkLst>
        </pc:picChg>
        <pc:picChg chg="add del">
          <ac:chgData name="kimyihwan" userId="64d11470-30f7-4296-b0f7-e955425f0232" providerId="ADAL" clId="{7EC93656-A9DF-4767-A25C-847A1D1555FA}" dt="2021-07-08T05:13:34.807" v="344" actId="478"/>
          <ac:picMkLst>
            <pc:docMk/>
            <pc:sldMk cId="1172665072" sldId="399"/>
            <ac:picMk id="8" creationId="{E7C8382E-75C5-40ED-A72B-18309D01035C}"/>
          </ac:picMkLst>
        </pc:picChg>
      </pc:sldChg>
      <pc:sldChg chg="addSp modSp add del mod">
        <pc:chgData name="kimyihwan" userId="64d11470-30f7-4296-b0f7-e955425f0232" providerId="ADAL" clId="{7EC93656-A9DF-4767-A25C-847A1D1555FA}" dt="2021-07-08T05:41:43.138" v="1286" actId="14100"/>
        <pc:sldMkLst>
          <pc:docMk/>
          <pc:sldMk cId="716733155" sldId="400"/>
        </pc:sldMkLst>
        <pc:spChg chg="mod">
          <ac:chgData name="kimyihwan" userId="64d11470-30f7-4296-b0f7-e955425f0232" providerId="ADAL" clId="{7EC93656-A9DF-4767-A25C-847A1D1555FA}" dt="2021-07-08T05:41:14.915" v="1279" actId="404"/>
          <ac:spMkLst>
            <pc:docMk/>
            <pc:sldMk cId="716733155" sldId="400"/>
            <ac:spMk id="4" creationId="{FBE18220-CA8B-49DE-8BDC-CFE27693095A}"/>
          </ac:spMkLst>
        </pc:spChg>
        <pc:spChg chg="add mod">
          <ac:chgData name="kimyihwan" userId="64d11470-30f7-4296-b0f7-e955425f0232" providerId="ADAL" clId="{7EC93656-A9DF-4767-A25C-847A1D1555FA}" dt="2021-07-08T05:41:43.138" v="1286" actId="14100"/>
          <ac:spMkLst>
            <pc:docMk/>
            <pc:sldMk cId="716733155" sldId="400"/>
            <ac:spMk id="5" creationId="{5093FC99-93B1-4A9B-A55D-EC3898DB0630}"/>
          </ac:spMkLst>
        </pc:spChg>
        <pc:picChg chg="mod">
          <ac:chgData name="kimyihwan" userId="64d11470-30f7-4296-b0f7-e955425f0232" providerId="ADAL" clId="{7EC93656-A9DF-4767-A25C-847A1D1555FA}" dt="2021-07-08T05:32:51.520" v="352" actId="14100"/>
          <ac:picMkLst>
            <pc:docMk/>
            <pc:sldMk cId="716733155" sldId="400"/>
            <ac:picMk id="6" creationId="{5DA8BE24-DA7C-46E6-AB80-4AE736B5AB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F7D8-BD6B-4B32-A0BC-0153DD1928A5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34344-FBE7-4111-AD7B-A15F3140D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34344-FBE7-4111-AD7B-A15F3140DB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2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6538" y="932482"/>
            <a:ext cx="279702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 </a:t>
            </a:r>
            <a:r>
              <a:rPr dirty="0"/>
              <a:t>/</a:t>
            </a:r>
            <a:r>
              <a:rPr spc="-140" dirty="0"/>
              <a:t> </a:t>
            </a:r>
            <a:r>
              <a:rPr spc="-55" dirty="0"/>
              <a:t>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 </a:t>
            </a:r>
            <a:r>
              <a:rPr dirty="0"/>
              <a:t>/</a:t>
            </a:r>
            <a:r>
              <a:rPr spc="-140" dirty="0"/>
              <a:t> </a:t>
            </a:r>
            <a:r>
              <a:rPr spc="-55" dirty="0"/>
              <a:t>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 </a:t>
            </a:r>
            <a:r>
              <a:rPr dirty="0"/>
              <a:t>/</a:t>
            </a:r>
            <a:r>
              <a:rPr spc="-140" dirty="0"/>
              <a:t> </a:t>
            </a:r>
            <a:r>
              <a:rPr spc="-55" dirty="0"/>
              <a:t>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 </a:t>
            </a:r>
            <a:r>
              <a:rPr dirty="0"/>
              <a:t>/</a:t>
            </a:r>
            <a:r>
              <a:rPr spc="-140" dirty="0"/>
              <a:t> </a:t>
            </a:r>
            <a:r>
              <a:rPr spc="-55" dirty="0"/>
              <a:t>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 </a:t>
            </a:r>
            <a:r>
              <a:rPr dirty="0"/>
              <a:t>/</a:t>
            </a:r>
            <a:r>
              <a:rPr spc="-140" dirty="0"/>
              <a:t> </a:t>
            </a:r>
            <a:r>
              <a:rPr spc="-55" dirty="0"/>
              <a:t>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8265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7869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7869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9277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8250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72344"/>
            <a:ext cx="43815" cy="30480"/>
          </a:xfrm>
          <a:custGeom>
            <a:avLst/>
            <a:gdLst/>
            <a:ahLst/>
            <a:cxnLst/>
            <a:rect l="l" t="t" r="r" b="b"/>
            <a:pathLst>
              <a:path w="43814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78695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5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5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850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78695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5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5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723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977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3104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231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723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850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977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78695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5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5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3104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231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723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850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977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3104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23145"/>
            <a:ext cx="38735" cy="0"/>
          </a:xfrm>
          <a:custGeom>
            <a:avLst/>
            <a:gdLst/>
            <a:ahLst/>
            <a:cxnLst/>
            <a:rect l="l" t="t" r="r" b="b"/>
            <a:pathLst>
              <a:path w="38735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30282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7633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7234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9012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7234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9012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8569" y="1347176"/>
            <a:ext cx="1092961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195" y="1141343"/>
            <a:ext cx="3913708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4934" y="3354022"/>
            <a:ext cx="22860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7F7F7F"/>
                </a:solidFill>
                <a:latin typeface="Lucida Sans Unicode"/>
                <a:cs typeface="Lucida Sans Unicode"/>
              </a:defRPr>
            </a:lvl1pPr>
          </a:lstStyle>
          <a:p>
            <a:pPr marL="25400">
              <a:lnSpc>
                <a:spcPts val="580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 </a:t>
            </a:r>
            <a:r>
              <a:rPr dirty="0"/>
              <a:t>/</a:t>
            </a:r>
            <a:r>
              <a:rPr spc="-140" dirty="0"/>
              <a:t> </a:t>
            </a:r>
            <a:r>
              <a:rPr spc="-55" dirty="0"/>
              <a:t>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73175"/>
            <a:ext cx="464820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1200" spc="-25" dirty="0"/>
              <a:t>교육시설 인접성이 아파트 가격에 미치는 공간적 영향분석</a:t>
            </a:r>
            <a:br>
              <a:rPr lang="en-US" altLang="ko-KR" sz="1200" spc="-25" dirty="0"/>
            </a:br>
            <a:r>
              <a:rPr lang="en-US" altLang="ko-KR" sz="1200" spc="-25" dirty="0"/>
              <a:t>: </a:t>
            </a:r>
            <a:r>
              <a:rPr lang="ko-KR" altLang="en-US" sz="1200" spc="-25" dirty="0" err="1"/>
              <a:t>남형권</a:t>
            </a:r>
            <a:r>
              <a:rPr lang="en-US" altLang="ko-KR" sz="1200" spc="-25" dirty="0"/>
              <a:t>, </a:t>
            </a:r>
            <a:r>
              <a:rPr lang="ko-KR" altLang="en-US" sz="1200" spc="-25" dirty="0"/>
              <a:t>서원석 </a:t>
            </a:r>
            <a:r>
              <a:rPr lang="en-US" altLang="ko-KR" sz="1200" spc="-25" dirty="0"/>
              <a:t>(2016,  </a:t>
            </a:r>
            <a:r>
              <a:rPr lang="ko-KR" altLang="en-US" sz="1200" spc="-25" dirty="0"/>
              <a:t>부동산연구</a:t>
            </a:r>
            <a:r>
              <a:rPr lang="en-US" altLang="ko-KR" sz="1200" spc="-25" dirty="0"/>
              <a:t>)</a:t>
            </a:r>
            <a:endParaRPr sz="1200" spc="2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80"/>
              </a:lnSpc>
            </a:pPr>
            <a:fld id="{81D60167-4931-47E6-BA6A-407CBD079E47}" type="slidenum">
              <a:rPr spc="-55" dirty="0"/>
              <a:t>1</a:t>
            </a:fld>
            <a:r>
              <a:rPr spc="-55" dirty="0"/>
              <a:t> </a:t>
            </a:r>
            <a:r>
              <a:rPr dirty="0"/>
              <a:t>/</a:t>
            </a:r>
            <a:r>
              <a:rPr spc="-140" dirty="0"/>
              <a:t> </a:t>
            </a:r>
            <a:r>
              <a:rPr spc="-55" dirty="0"/>
              <a:t>59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C2BDBF5-BE84-4188-AB3F-EFD33F3C99F0}"/>
              </a:ext>
            </a:extLst>
          </p:cNvPr>
          <p:cNvSpPr txBox="1"/>
          <p:nvPr/>
        </p:nvSpPr>
        <p:spPr>
          <a:xfrm>
            <a:off x="2990850" y="2111375"/>
            <a:ext cx="1238619" cy="3661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spc="-75" dirty="0">
                <a:latin typeface="Arial"/>
                <a:cs typeface="Arial"/>
              </a:rPr>
              <a:t>김이환</a:t>
            </a:r>
            <a:endParaRPr sz="1000" dirty="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2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R="1270" algn="r">
              <a:lnSpc>
                <a:spcPct val="100000"/>
              </a:lnSpc>
              <a:spcBef>
                <a:spcPts val="5"/>
              </a:spcBef>
            </a:pPr>
            <a:r>
              <a:rPr lang="en-US" sz="700" i="1" u="sng" spc="-25" dirty="0">
                <a:latin typeface="Trebuchet MS"/>
                <a:cs typeface="Times New Roman"/>
              </a:rPr>
              <a:t>kimleehwan@kaist.ac.kr</a:t>
            </a:r>
            <a:endParaRPr sz="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793247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9AB9-80D9-4E44-810E-C901D8B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" y="206375"/>
            <a:ext cx="3446145" cy="246221"/>
          </a:xfrm>
        </p:spPr>
        <p:txBody>
          <a:bodyPr/>
          <a:lstStyle/>
          <a:p>
            <a:r>
              <a:rPr lang="ko-KR" altLang="en-US" sz="1600" dirty="0"/>
              <a:t>변수의 구성</a:t>
            </a:r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5DA8BE24-DA7C-46E6-AB80-4AE736B5A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" y="694651"/>
            <a:ext cx="2005012" cy="2590800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C8382E-75C5-40ED-A72B-18309D01035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74" y="770851"/>
            <a:ext cx="2148228" cy="2514600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66EB0DF-7696-4B5E-80E7-CB3039888CB3}"/>
              </a:ext>
            </a:extLst>
          </p:cNvPr>
          <p:cNvSpPr/>
          <p:nvPr/>
        </p:nvSpPr>
        <p:spPr>
          <a:xfrm>
            <a:off x="2152650" y="1990051"/>
            <a:ext cx="152400" cy="121324"/>
          </a:xfrm>
          <a:prstGeom prst="rightArrow">
            <a:avLst>
              <a:gd name="adj1" fmla="val 50000"/>
              <a:gd name="adj2" fmla="val 539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9AB9-80D9-4E44-810E-C901D8B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" y="206375"/>
            <a:ext cx="3446145" cy="246221"/>
          </a:xfrm>
        </p:spPr>
        <p:txBody>
          <a:bodyPr/>
          <a:lstStyle/>
          <a:p>
            <a:r>
              <a:rPr lang="ko-KR" altLang="en-US" sz="1600" dirty="0"/>
              <a:t>기초통계 분석 </a:t>
            </a:r>
            <a:r>
              <a:rPr lang="en-US" altLang="ko-KR" sz="1600" dirty="0"/>
              <a:t>(2013)</a:t>
            </a:r>
            <a:endParaRPr lang="ko-KR" altLang="en-US" sz="1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A8BE24-DA7C-46E6-AB80-4AE736B5A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72" y="739775"/>
            <a:ext cx="2005012" cy="254567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C8382E-75C5-40ED-A72B-18309D01035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38"/>
          <a:stretch/>
        </p:blipFill>
        <p:spPr>
          <a:xfrm>
            <a:off x="2341731" y="815975"/>
            <a:ext cx="2249319" cy="2438400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66EB0DF-7696-4B5E-80E7-CB3039888CB3}"/>
              </a:ext>
            </a:extLst>
          </p:cNvPr>
          <p:cNvSpPr/>
          <p:nvPr/>
        </p:nvSpPr>
        <p:spPr>
          <a:xfrm>
            <a:off x="2152650" y="1990051"/>
            <a:ext cx="152400" cy="121324"/>
          </a:xfrm>
          <a:prstGeom prst="rightArrow">
            <a:avLst>
              <a:gd name="adj1" fmla="val 50000"/>
              <a:gd name="adj2" fmla="val 539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6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9AB9-80D9-4E44-810E-C901D8B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" y="206375"/>
            <a:ext cx="3446145" cy="246221"/>
          </a:xfrm>
        </p:spPr>
        <p:txBody>
          <a:bodyPr/>
          <a:lstStyle/>
          <a:p>
            <a:r>
              <a:rPr lang="ko-KR" altLang="en-US" sz="1600" dirty="0"/>
              <a:t>기초통계 분석 </a:t>
            </a:r>
            <a:r>
              <a:rPr lang="en-US" altLang="ko-KR" sz="1600" dirty="0"/>
              <a:t>(2020)</a:t>
            </a:r>
            <a:endParaRPr lang="ko-KR" altLang="en-US" sz="1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A8BE24-DA7C-46E6-AB80-4AE736B5A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72" y="739775"/>
            <a:ext cx="2005012" cy="254567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C8382E-75C5-40ED-A72B-18309D01035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" r="-2708"/>
          <a:stretch/>
        </p:blipFill>
        <p:spPr>
          <a:xfrm>
            <a:off x="2354008" y="815975"/>
            <a:ext cx="2313242" cy="2438400"/>
          </a:xfr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66EB0DF-7696-4B5E-80E7-CB3039888CB3}"/>
              </a:ext>
            </a:extLst>
          </p:cNvPr>
          <p:cNvSpPr/>
          <p:nvPr/>
        </p:nvSpPr>
        <p:spPr>
          <a:xfrm>
            <a:off x="2152650" y="1990051"/>
            <a:ext cx="152400" cy="121324"/>
          </a:xfrm>
          <a:prstGeom prst="rightArrow">
            <a:avLst>
              <a:gd name="adj1" fmla="val 50000"/>
              <a:gd name="adj2" fmla="val 539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2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9AB9-80D9-4E44-810E-C901D8B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" y="206375"/>
            <a:ext cx="3446145" cy="246221"/>
          </a:xfrm>
        </p:spPr>
        <p:txBody>
          <a:bodyPr/>
          <a:lstStyle/>
          <a:p>
            <a:r>
              <a:rPr lang="ko-KR" altLang="en-US" sz="1600" dirty="0"/>
              <a:t>실증분석 결과 </a:t>
            </a:r>
            <a:r>
              <a:rPr lang="en-US" altLang="ko-KR" sz="1600" dirty="0"/>
              <a:t>(paper)</a:t>
            </a:r>
            <a:endParaRPr lang="ko-KR" altLang="en-US" sz="1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A8BE24-DA7C-46E6-AB80-4AE736B5A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72" y="707773"/>
            <a:ext cx="2016720" cy="254660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18220-CA8B-49DE-8BDC-CFE27693095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861774"/>
          </a:xfrm>
        </p:spPr>
        <p:txBody>
          <a:bodyPr/>
          <a:lstStyle/>
          <a:p>
            <a:r>
              <a:rPr lang="en-US" altLang="ko-KR" sz="800" dirty="0"/>
              <a:t>1. </a:t>
            </a:r>
            <a:r>
              <a:rPr lang="ko-KR" altLang="en-US" sz="800" dirty="0"/>
              <a:t>고등학교가 아파트로 부터 </a:t>
            </a:r>
            <a:r>
              <a:rPr lang="en-US" altLang="ko-KR" sz="800" dirty="0"/>
              <a:t>901 ~ 1000m </a:t>
            </a:r>
            <a:r>
              <a:rPr lang="ko-KR" altLang="en-US" sz="800" dirty="0"/>
              <a:t>떨어져 있을 때</a:t>
            </a:r>
            <a:r>
              <a:rPr lang="en-US" altLang="ko-KR" sz="800" dirty="0"/>
              <a:t>, 100m </a:t>
            </a:r>
            <a:r>
              <a:rPr lang="ko-KR" altLang="en-US" sz="800" dirty="0"/>
              <a:t>이내의 경우 보다 가격 프리미엄이 </a:t>
            </a:r>
            <a:r>
              <a:rPr lang="en-US" altLang="ko-KR" sz="800" dirty="0"/>
              <a:t>17 ~ 19% </a:t>
            </a:r>
            <a:r>
              <a:rPr lang="ko-KR" altLang="en-US" sz="800" dirty="0"/>
              <a:t>정도 있는 것으로 나타남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그 이상의 거리에서는 오히려 아파트 가격에 부정적인 효과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5E739-1B95-458C-8366-841FEDB2407A}"/>
              </a:ext>
            </a:extLst>
          </p:cNvPr>
          <p:cNvSpPr/>
          <p:nvPr/>
        </p:nvSpPr>
        <p:spPr>
          <a:xfrm>
            <a:off x="95250" y="815975"/>
            <a:ext cx="1219200" cy="2362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6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9AB9-80D9-4E44-810E-C901D8B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" y="206375"/>
            <a:ext cx="3446145" cy="246221"/>
          </a:xfrm>
        </p:spPr>
        <p:txBody>
          <a:bodyPr/>
          <a:lstStyle/>
          <a:p>
            <a:r>
              <a:rPr lang="ko-KR" altLang="en-US" sz="1600" dirty="0"/>
              <a:t>실증분석 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A8BE24-DA7C-46E6-AB80-4AE736B5A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" y="587375"/>
            <a:ext cx="2016720" cy="266700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18220-CA8B-49DE-8BDC-CFE27693095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374201" y="587376"/>
            <a:ext cx="2005393" cy="1477328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ko-KR" altLang="en-US" sz="800" dirty="0"/>
              <a:t>거리에 따른 영향력이 상쇄됨</a:t>
            </a:r>
            <a:r>
              <a:rPr lang="en-US" altLang="ko-KR" sz="800" dirty="0"/>
              <a:t>. </a:t>
            </a:r>
          </a:p>
          <a:p>
            <a:pPr marL="228600" indent="-228600">
              <a:buAutoNum type="arabicPeriod"/>
            </a:pPr>
            <a:endParaRPr lang="en-US" altLang="ko-KR" sz="800" dirty="0"/>
          </a:p>
          <a:p>
            <a:pPr marL="228600" indent="-228600">
              <a:buAutoNum type="arabicPeriod"/>
            </a:pPr>
            <a:r>
              <a:rPr lang="en-US" altLang="ko-KR" sz="800" dirty="0"/>
              <a:t>13</a:t>
            </a:r>
            <a:r>
              <a:rPr lang="ko-KR" altLang="en-US" sz="800" dirty="0"/>
              <a:t>년도 분석 결과값에서는 통계적 유의성이 떨어진 것으로 확인되었고</a:t>
            </a:r>
            <a:r>
              <a:rPr lang="en-US" altLang="ko-KR" sz="800" dirty="0"/>
              <a:t>, </a:t>
            </a:r>
            <a:r>
              <a:rPr lang="ko-KR" altLang="en-US" sz="800" dirty="0"/>
              <a:t>오히려 거리가 멀 수록 가격이 하락하는 현상이 관측됨</a:t>
            </a:r>
            <a:r>
              <a:rPr lang="en-US" altLang="ko-KR" sz="800" dirty="0"/>
              <a:t>.</a:t>
            </a:r>
          </a:p>
          <a:p>
            <a:pPr marL="228600" indent="-228600">
              <a:buAutoNum type="arabicPeriod"/>
            </a:pPr>
            <a:endParaRPr lang="en-US" altLang="ko-KR" sz="800" dirty="0"/>
          </a:p>
          <a:p>
            <a:pPr marL="228600" indent="-228600">
              <a:buAutoNum type="arabicPeriod"/>
            </a:pPr>
            <a:r>
              <a:rPr lang="en-US" altLang="ko-KR" sz="800" dirty="0"/>
              <a:t>20</a:t>
            </a:r>
            <a:r>
              <a:rPr lang="ko-KR" altLang="en-US" sz="800" dirty="0"/>
              <a:t>년도 분석 결과값에서는 통계적 유의성이 </a:t>
            </a:r>
            <a:r>
              <a:rPr lang="en-US" altLang="ko-KR" sz="800" dirty="0"/>
              <a:t>13</a:t>
            </a:r>
            <a:r>
              <a:rPr lang="ko-KR" altLang="en-US" sz="800" dirty="0"/>
              <a:t>년도의 결과값보다는 뚜렷하게 나타나지만</a:t>
            </a:r>
            <a:r>
              <a:rPr lang="en-US" altLang="ko-KR" sz="800" dirty="0"/>
              <a:t>, </a:t>
            </a:r>
            <a:r>
              <a:rPr lang="ko-KR" altLang="en-US" sz="800" dirty="0"/>
              <a:t>마찬가지로 고등학교로부터의 거리가 멀수록 가격이 떨어지는 현상이 관측됨</a:t>
            </a:r>
            <a:r>
              <a:rPr lang="en-US" altLang="ko-KR" sz="800" dirty="0"/>
              <a:t>. 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93FC99-93B1-4A9B-A55D-EC3898DB0630}"/>
              </a:ext>
            </a:extLst>
          </p:cNvPr>
          <p:cNvSpPr/>
          <p:nvPr/>
        </p:nvSpPr>
        <p:spPr>
          <a:xfrm>
            <a:off x="95250" y="2111375"/>
            <a:ext cx="1981200" cy="838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3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/>
      <a:bodyPr vert="horz" wrap="square" lIns="0" tIns="80645" rIns="0" bIns="0" rtlCol="0">
        <a:spAutoFit/>
      </a:bodyPr>
      <a:lstStyle>
        <a:defPPr marL="12700" algn="l">
          <a:lnSpc>
            <a:spcPct val="150000"/>
          </a:lnSpc>
          <a:spcBef>
            <a:spcPts val="635"/>
          </a:spcBef>
          <a:buClr>
            <a:srgbClr val="3333B2"/>
          </a:buClr>
          <a:buSzPct val="90000"/>
          <a:tabLst>
            <a:tab pos="134620" algn="l"/>
          </a:tabLst>
          <a:defRPr sz="1000"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BC529B5AF7C0249AE9BD2AE7B299414" ma:contentTypeVersion="9" ma:contentTypeDescription="새 문서를 만듭니다." ma:contentTypeScope="" ma:versionID="2ed99b18c4430b9790314dc3c40586fe">
  <xsd:schema xmlns:xsd="http://www.w3.org/2001/XMLSchema" xmlns:xs="http://www.w3.org/2001/XMLSchema" xmlns:p="http://schemas.microsoft.com/office/2006/metadata/properties" xmlns:ns3="c4f89765-aec5-438c-ac2d-eebb88cec6c9" targetNamespace="http://schemas.microsoft.com/office/2006/metadata/properties" ma:root="true" ma:fieldsID="b32bd5a50d6241ae97b2b658f9d33c18" ns3:_="">
    <xsd:import namespace="c4f89765-aec5-438c-ac2d-eebb88cec6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89765-aec5-438c-ac2d-eebb88cec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5BDCF-A3A9-4A8A-A810-4EACDBB077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f89765-aec5-438c-ac2d-eebb88cec6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FD0AE2-C7BF-4EF5-B4D7-65B0B81EB616}">
  <ds:schemaRefs>
    <ds:schemaRef ds:uri="http://schemas.microsoft.com/office/2006/documentManagement/types"/>
    <ds:schemaRef ds:uri="c4f89765-aec5-438c-ac2d-eebb88cec6c9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5F87551-979E-4652-B00B-EB97EF841B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130</Words>
  <Application>Microsoft Office PowerPoint</Application>
  <PresentationFormat>사용자 지정</PresentationFormat>
  <Paragraphs>19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Calibri</vt:lpstr>
      <vt:lpstr>Gill Sans MT</vt:lpstr>
      <vt:lpstr>Lucida Sans Unicode</vt:lpstr>
      <vt:lpstr>Times New Roman</vt:lpstr>
      <vt:lpstr>Trebuchet MS</vt:lpstr>
      <vt:lpstr>Office Theme</vt:lpstr>
      <vt:lpstr>교육시설 인접성이 아파트 가격에 미치는 공간적 영향분석 : 남형권, 서원석 (2016,  부동산연구)</vt:lpstr>
      <vt:lpstr>변수의 구성</vt:lpstr>
      <vt:lpstr>기초통계 분석 (2013)</vt:lpstr>
      <vt:lpstr>기초통계 분석 (2020)</vt:lpstr>
      <vt:lpstr>실증분석 결과 (paper)</vt:lpstr>
      <vt:lpstr>실증분석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Consumption, Saving and Investment</dc:title>
  <dc:creator>Tae Bong Kim</dc:creator>
  <cp:lastModifiedBy>kimyihwan</cp:lastModifiedBy>
  <cp:revision>198</cp:revision>
  <dcterms:created xsi:type="dcterms:W3CDTF">2017-11-03T03:17:36Z</dcterms:created>
  <dcterms:modified xsi:type="dcterms:W3CDTF">2021-07-08T05:42:39Z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2017-10-30T00:00:00Z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2017-11-03T00:00:00Z</vt:filetime>
  </property>
  <property fmtid="{D5CDD505-2E9C-101B-9397-08002B2CF9AE}" pid="5" name="ContentTypeId">
    <vt:lpwstr>0x010100EBC529B5AF7C0249AE9BD2AE7B299414</vt:lpwstr>
  </property>
</Properties>
</file>