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39"/>
  </p:normalViewPr>
  <p:slideViewPr>
    <p:cSldViewPr snapToGrid="0" snapToObjects="1">
      <p:cViewPr varScale="1">
        <p:scale>
          <a:sx n="82" d="100"/>
          <a:sy n="82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97F-3473-1649-BC27-E361A95B9521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AA45-FE4C-8C43-80A5-AC27C452D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28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97F-3473-1649-BC27-E361A95B9521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AA45-FE4C-8C43-80A5-AC27C452D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2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97F-3473-1649-BC27-E361A95B9521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AA45-FE4C-8C43-80A5-AC27C452D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7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97F-3473-1649-BC27-E361A95B9521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AA45-FE4C-8C43-80A5-AC27C452D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45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97F-3473-1649-BC27-E361A95B9521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AA45-FE4C-8C43-80A5-AC27C452D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25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97F-3473-1649-BC27-E361A95B9521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AA45-FE4C-8C43-80A5-AC27C452D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79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97F-3473-1649-BC27-E361A95B9521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AA45-FE4C-8C43-80A5-AC27C452D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17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97F-3473-1649-BC27-E361A95B9521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AA45-FE4C-8C43-80A5-AC27C452D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01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97F-3473-1649-BC27-E361A95B9521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AA45-FE4C-8C43-80A5-AC27C452D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62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97F-3473-1649-BC27-E361A95B9521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AA45-FE4C-8C43-80A5-AC27C452D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97F-3473-1649-BC27-E361A95B9521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AA45-FE4C-8C43-80A5-AC27C452D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53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897F-3473-1649-BC27-E361A95B9521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8AA45-FE4C-8C43-80A5-AC27C452DD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57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install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Materials: </a:t>
            </a:r>
            <a:r>
              <a:rPr kumimoji="1" lang="en-US" altLang="zh-CN" dirty="0" err="1" smtClean="0"/>
              <a:t>sklearn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Zehao</a:t>
            </a:r>
            <a:r>
              <a:rPr kumimoji="1" lang="en-US" altLang="zh-CN" dirty="0" smtClean="0"/>
              <a:t> Dou</a:t>
            </a:r>
          </a:p>
          <a:p>
            <a:r>
              <a:rPr kumimoji="1" lang="en-US" altLang="zh-CN" dirty="0" smtClean="0"/>
              <a:t>2018.5.20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9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 Installation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http://scikit-learn.org/stable/install.html</a:t>
            </a:r>
            <a:endParaRPr kumimoji="1" lang="en-US" altLang="zh-CN" dirty="0" smtClean="0"/>
          </a:p>
          <a:p>
            <a:r>
              <a:rPr kumimoji="1" lang="en-US" altLang="zh-CN" dirty="0" smtClean="0"/>
              <a:t>pip install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U </a:t>
            </a:r>
            <a:r>
              <a:rPr kumimoji="1" lang="en-US" altLang="zh-CN" dirty="0" err="1" smtClean="0"/>
              <a:t>scikit</a:t>
            </a:r>
            <a:r>
              <a:rPr kumimoji="1" lang="en-US" altLang="zh-CN" dirty="0" smtClean="0"/>
              <a:t>-learn </a:t>
            </a:r>
            <a:r>
              <a:rPr kumimoji="1" lang="zh-CN" altLang="en-US" dirty="0" smtClean="0"/>
              <a:t>或 </a:t>
            </a:r>
            <a:r>
              <a:rPr kumimoji="1" lang="en-US" altLang="zh-CN" dirty="0" smtClean="0"/>
              <a:t>pip install </a:t>
            </a:r>
            <a:r>
              <a:rPr kumimoji="1" lang="en-US" altLang="zh-CN" dirty="0" err="1" smtClean="0"/>
              <a:t>scikit</a:t>
            </a:r>
            <a:r>
              <a:rPr kumimoji="1" lang="en-US" altLang="zh-CN" dirty="0" smtClean="0"/>
              <a:t>-learn</a:t>
            </a:r>
          </a:p>
          <a:p>
            <a:r>
              <a:rPr kumimoji="1" lang="zh-CN" altLang="en-US" dirty="0" smtClean="0"/>
              <a:t>如果想要安装全部的内容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smtClean="0"/>
              <a:t>pip install </a:t>
            </a:r>
            <a:r>
              <a:rPr kumimoji="1" lang="en-US" altLang="zh-CN" dirty="0" err="1" smtClean="0"/>
              <a:t>scikit</a:t>
            </a:r>
            <a:r>
              <a:rPr kumimoji="1" lang="en-US" altLang="zh-CN" dirty="0" smtClean="0"/>
              <a:t>-learn[</a:t>
            </a:r>
            <a:r>
              <a:rPr kumimoji="1" lang="en-US" altLang="zh-CN" dirty="0" err="1" smtClean="0"/>
              <a:t>alldeps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61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 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Scikit</a:t>
            </a:r>
            <a:r>
              <a:rPr kumimoji="1" lang="en-US" altLang="zh-CN" dirty="0" smtClean="0"/>
              <a:t>-learn package is used for various machine learning algorithms, which range from classification, regression to clustering </a:t>
            </a:r>
          </a:p>
          <a:p>
            <a:r>
              <a:rPr kumimoji="1" lang="en-US" altLang="zh-CN" dirty="0" err="1" smtClean="0"/>
              <a:t>Scikit</a:t>
            </a:r>
            <a:r>
              <a:rPr kumimoji="1" lang="en-US" altLang="zh-CN" dirty="0" smtClean="0"/>
              <a:t>-learn has a few standard datasets, for example the iris and digits for classification and the </a:t>
            </a:r>
            <a:r>
              <a:rPr kumimoji="1" lang="en-US" altLang="zh-CN" dirty="0" err="1" smtClean="0"/>
              <a:t>boston</a:t>
            </a:r>
            <a:r>
              <a:rPr kumimoji="1" lang="en-US" altLang="zh-CN" dirty="0" smtClean="0"/>
              <a:t> house prices dataset for regression.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53" y="4286356"/>
            <a:ext cx="6799403" cy="152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0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 Examples of SVM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 SVM to classify hand-writing digits</a:t>
            </a:r>
          </a:p>
          <a:p>
            <a:r>
              <a:rPr kumimoji="1" lang="en-US" altLang="zh-CN" dirty="0" smtClean="0"/>
              <a:t>Import </a:t>
            </a:r>
            <a:r>
              <a:rPr kumimoji="1" lang="en-US" altLang="zh-CN" dirty="0" err="1" smtClean="0"/>
              <a:t>svm</a:t>
            </a:r>
            <a:r>
              <a:rPr kumimoji="1" lang="en-US" altLang="zh-CN" dirty="0" smtClean="0"/>
              <a:t> and set parameters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Fit data and labels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Predict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2859437"/>
            <a:ext cx="7000495" cy="7826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95" y="4388832"/>
            <a:ext cx="7086600" cy="1041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95" y="5867400"/>
            <a:ext cx="3690968" cy="4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0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For iris dataset, we can do the same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17" y="2412999"/>
            <a:ext cx="9312766" cy="26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4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 Save our models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6622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However, when we are dealing with huge amount of data, </a:t>
            </a:r>
            <a:r>
              <a:rPr kumimoji="1" lang="en-US" altLang="zh-CN" dirty="0" err="1" smtClean="0"/>
              <a:t>joblib</a:t>
            </a:r>
            <a:r>
              <a:rPr kumimoji="1" lang="en-US" altLang="zh-CN" dirty="0" smtClean="0"/>
              <a:t> is more efficient than pickle</a:t>
            </a:r>
          </a:p>
          <a:p>
            <a:r>
              <a:rPr kumimoji="1" lang="en-US" altLang="zh-CN" dirty="0" smtClean="0"/>
              <a:t>Save our model to a file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Load our model back</a:t>
            </a:r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82" y="3262327"/>
            <a:ext cx="8288436" cy="7699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81" y="4789924"/>
            <a:ext cx="7876555" cy="6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2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 Some conventions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All the input will be cast to float64 unless otherwise specified</a:t>
            </a:r>
          </a:p>
          <a:p>
            <a:r>
              <a:rPr kumimoji="1" lang="en-US" altLang="zh-CN" dirty="0" smtClean="0"/>
              <a:t>If our input is of other type, we need to transform it.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***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92" y="2914110"/>
            <a:ext cx="8209982" cy="30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2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 Some conventions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If we fit our model twice, the previous learned model will be overwritten.</a:t>
            </a:r>
          </a:p>
          <a:p>
            <a:r>
              <a:rPr kumimoji="1" lang="en-US" altLang="zh-CN" dirty="0" smtClean="0"/>
              <a:t>Pay attention to the </a:t>
            </a:r>
            <a:r>
              <a:rPr kumimoji="1" lang="en-US" altLang="zh-CN" dirty="0" err="1" smtClean="0"/>
              <a:t>function“set_params”which</a:t>
            </a:r>
            <a:r>
              <a:rPr kumimoji="1" lang="en-US" altLang="zh-CN" dirty="0" smtClean="0"/>
              <a:t> can be used to set parameters different from the previously set one</a:t>
            </a:r>
          </a:p>
        </p:txBody>
      </p:sp>
    </p:spTree>
    <p:extLst>
      <p:ext uri="{BB962C8B-B14F-4D97-AF65-F5344CB8AC3E}">
        <p14:creationId xmlns:p14="http://schemas.microsoft.com/office/powerpoint/2010/main" val="202033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61" y="647753"/>
            <a:ext cx="8530380" cy="5210605"/>
          </a:xfrm>
        </p:spPr>
      </p:pic>
    </p:spTree>
    <p:extLst>
      <p:ext uri="{BB962C8B-B14F-4D97-AF65-F5344CB8AC3E}">
        <p14:creationId xmlns:p14="http://schemas.microsoft.com/office/powerpoint/2010/main" val="119691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208</Words>
  <Application>Microsoft Macintosh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DengXian</vt:lpstr>
      <vt:lpstr>DengXian Light</vt:lpstr>
      <vt:lpstr>Mangal</vt:lpstr>
      <vt:lpstr>Arial</vt:lpstr>
      <vt:lpstr>Office 主题</vt:lpstr>
      <vt:lpstr>Materials: sklearn</vt:lpstr>
      <vt:lpstr>1. Installation</vt:lpstr>
      <vt:lpstr>2. Introduction</vt:lpstr>
      <vt:lpstr>3. Examples of SVM algorithm</vt:lpstr>
      <vt:lpstr>PowerPoint 演示文稿</vt:lpstr>
      <vt:lpstr>4. Save our models</vt:lpstr>
      <vt:lpstr>5. Some conventions</vt:lpstr>
      <vt:lpstr>5. Some conventions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Materials: sklearn</dc:title>
  <dc:creator>Microsoft Office 用户</dc:creator>
  <cp:lastModifiedBy>Microsoft Office 用户</cp:lastModifiedBy>
  <cp:revision>4</cp:revision>
  <dcterms:created xsi:type="dcterms:W3CDTF">2018-05-20T06:45:30Z</dcterms:created>
  <dcterms:modified xsi:type="dcterms:W3CDTF">2018-05-20T07:20:22Z</dcterms:modified>
</cp:coreProperties>
</file>