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7" r:id="rId5"/>
    <p:sldId id="288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9FC26-970C-4210-A2AD-502B82239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8BDDE5-CBEE-4650-A56E-E74B84D77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9964C6-FF0C-4393-AAAF-D9A51EC4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FB0EF1-CAD7-4031-BA20-20FC37F9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C64BF-F40D-4526-ABA6-908600B3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6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BCDB2-FFF7-43D8-AC78-E9A5539A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DF2136-CA5B-4D97-AA4C-53B218D06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83B80-4241-4ECB-8BE9-EC3D6BC7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F1371-0440-4207-AEFA-9DBFEDA5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69F9-CC6D-49E3-849B-BE6571D1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7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546C6B-D8C4-444E-A75D-A8A644BE7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8E002A-2B66-44F6-9D76-239D4C7A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8D488-F865-4BC1-8B2F-69B1ACB7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499D4-D23B-487E-AB59-040370AA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7D7EA-D420-420D-AABE-A75EA217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1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772D3-36DE-4F95-89E0-0FD0D7A8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7D34C-C556-48FA-A536-DE5EF792F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EEA86-E5B6-46B1-843F-5B267668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78419-E471-4C8C-A461-908DEC02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EFAD9-2757-4328-94AE-F9D366BE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7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7F35D-360D-4A21-8484-19852A13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916E19-9EF8-4A53-98BF-07DD2B4C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11525-0917-47D8-B3EA-EAE61BDA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0260A-7E42-4AD8-9291-97296905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45D9E-0223-466A-B6E3-DAAB8B60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4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C585D-7093-4F18-B2C4-882345A0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489CA-F0E9-4DF5-827D-BBF36E8ED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EAB0AC-F708-4EB2-971D-4DB20D350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110133-1A1D-48FD-85B2-C0EC04D9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B7D9AF-8325-4E53-9E4E-2817C248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A6D2C-0469-4AC0-8C50-DA85A4D8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02577-74ED-4F8D-BC50-77A293A4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FCCAEA-382A-43BB-91B5-95482BCA2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77FD8B-819D-4CCE-9765-CB04B368A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788CC-2A6D-49F0-BD2E-0FF4D8AA7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9AD30-FA34-46BF-9B22-19A98E361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3DCCC7-30F1-455B-8A36-51FFD6B3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C1392-C132-4A59-8109-D1620799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C79832-5492-4071-997B-2685D1B5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2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5A3F2-B23C-4B4E-862C-038DF114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2BA511-188D-4F29-A586-D7EB2E36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58DEA2-5E24-47A3-B3C9-28B87020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389F6-C5B7-4758-A5BB-48C49876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9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FA6C3E-1E08-4E73-890C-AD1F4A81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DE5DD6-6754-4AAB-B762-3ADD52D6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6558CF-2E2A-4346-B71D-FA97DFB0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9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33253-7F59-46F2-9F79-151AF2F0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D428B-8A2C-49D5-B063-783C42C41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FE7EC2-B4E9-4AAD-97E6-F130501EB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42AED-CBAD-4406-9E7F-B47DE27E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25B23-0EA3-4B90-90F8-CDC9A84D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BAEB11-7EF1-412E-A886-1972E653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33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4E66C-FF39-4227-B07D-031A161C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C89079-C7FD-45CC-9706-EFFEC6E5C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E7767D-F15A-44C5-BE6C-A24A63B38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F0BA1E-F1F6-4055-8B3D-F51A5F5E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E18E6-CEB5-40DA-968D-E9B65FBA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FAB964-9630-47FA-8AEC-AE9D265B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62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1B6481-95D0-4AE1-89F1-01256094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25FBA-F246-4286-A9C6-B517FA7A3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FEEDB-4B6F-4915-9B7F-9B8014014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4A060-BD32-4E2C-A183-017D5C2A5F8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3024C-9335-4E03-A8CA-93B12A4A3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1556A-3825-411B-9CC2-59D3B1788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2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370D5-C59A-4044-8A76-B75978F7D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ko-KR" altLang="en-US" dirty="0"/>
            </a:br>
            <a:r>
              <a:rPr lang="ko-KR" altLang="en-US" dirty="0"/>
              <a:t> 지역축제</a:t>
            </a:r>
            <a:br>
              <a:rPr lang="en-US" altLang="ko-KR" dirty="0"/>
            </a:br>
            <a:r>
              <a:rPr lang="ko-KR" altLang="en-US" b="1" dirty="0"/>
              <a:t>방문객예측모델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B57098-FCEB-4FFD-8D51-5067ECC5F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7398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dirty="0"/>
              <a:t>소프트웨어융합학과</a:t>
            </a:r>
          </a:p>
          <a:p>
            <a:pPr algn="r"/>
            <a:r>
              <a:rPr lang="en-US" altLang="ko-KR" dirty="0"/>
              <a:t>2017103728</a:t>
            </a:r>
          </a:p>
          <a:p>
            <a:pPr algn="r"/>
            <a:r>
              <a:rPr lang="ko-KR" altLang="en-US" dirty="0"/>
              <a:t>배이지</a:t>
            </a:r>
            <a:endParaRPr lang="en-US" altLang="ko-KR" dirty="0"/>
          </a:p>
          <a:p>
            <a:pPr algn="r"/>
            <a:r>
              <a:rPr lang="en-US" altLang="ko-KR" dirty="0"/>
              <a:t>2020-06-12</a:t>
            </a:r>
            <a:endParaRPr lang="ko-KR" altLang="en-US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26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2EB6-0243-49CD-9FBA-A2E7E4D5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Web</a:t>
            </a:r>
            <a:r>
              <a:rPr lang="ko-KR" altLang="en-US" b="1" dirty="0"/>
              <a:t> </a:t>
            </a:r>
            <a:r>
              <a:rPr lang="en-US" altLang="ko-KR" b="1" dirty="0"/>
              <a:t>page </a:t>
            </a:r>
            <a:r>
              <a:rPr lang="ko-KR" altLang="en-US" b="1" dirty="0"/>
              <a:t>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A1D0D-A942-4AC0-9CA0-26D4A4B82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이용한 웹페이지 </a:t>
            </a:r>
            <a:endParaRPr lang="en-US" altLang="ko-KR" dirty="0"/>
          </a:p>
          <a:p>
            <a:r>
              <a:rPr lang="en-US" altLang="ko-KR" dirty="0"/>
              <a:t>Select</a:t>
            </a:r>
            <a:r>
              <a:rPr lang="ko-KR" altLang="en-US" dirty="0"/>
              <a:t> </a:t>
            </a:r>
            <a:r>
              <a:rPr lang="en-US" altLang="ko-KR" dirty="0"/>
              <a:t>page,</a:t>
            </a:r>
            <a:r>
              <a:rPr lang="ko-KR" altLang="en-US" dirty="0"/>
              <a:t> </a:t>
            </a:r>
            <a:r>
              <a:rPr lang="en-US" altLang="ko-KR" dirty="0"/>
              <a:t>result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13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2EB6-0243-49CD-9FBA-A2E7E4D5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Web</a:t>
            </a:r>
            <a:r>
              <a:rPr lang="ko-KR" altLang="en-US" b="1" dirty="0"/>
              <a:t> </a:t>
            </a:r>
            <a:r>
              <a:rPr lang="en-US" altLang="ko-KR" b="1" dirty="0"/>
              <a:t>page </a:t>
            </a:r>
            <a:r>
              <a:rPr lang="ko-KR" altLang="en-US" b="1" dirty="0"/>
              <a:t>모델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FC38CA-1117-4FE2-86C4-83A812D56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981497" cy="468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3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2EB6-0243-49CD-9FBA-A2E7E4D5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Select</a:t>
            </a:r>
            <a:r>
              <a:rPr lang="ko-KR" altLang="en-US" b="1" dirty="0"/>
              <a:t> </a:t>
            </a:r>
            <a:r>
              <a:rPr lang="en-US" altLang="ko-KR" b="1" dirty="0"/>
              <a:t>page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A1D0D-A942-4AC0-9CA0-26D4A4B82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축제이름과  축제 시작 </a:t>
            </a:r>
            <a:r>
              <a:rPr lang="ko-KR" altLang="en-US" dirty="0" err="1"/>
              <a:t>년월일</a:t>
            </a:r>
            <a:r>
              <a:rPr lang="en-US" altLang="ko-KR" dirty="0"/>
              <a:t>, </a:t>
            </a:r>
            <a:r>
              <a:rPr lang="ko-KR" altLang="en-US" dirty="0"/>
              <a:t>축제 종료 </a:t>
            </a:r>
            <a:r>
              <a:rPr lang="ko-KR" altLang="en-US" dirty="0" err="1"/>
              <a:t>년월일을</a:t>
            </a:r>
            <a:r>
              <a:rPr lang="ko-KR" altLang="en-US" dirty="0"/>
              <a:t> 받는다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19EF42-0C4D-443C-B615-6F29C4CD9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0025"/>
            <a:ext cx="7997715" cy="49065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97F9E9-D3D0-450A-B17D-91C3EF75A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519" y="2430025"/>
            <a:ext cx="7535164" cy="47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6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2EB6-0243-49CD-9FBA-A2E7E4D5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Result page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A1D0D-A942-4AC0-9CA0-26D4A4B82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예측 축제인원과 </a:t>
            </a:r>
            <a:r>
              <a:rPr lang="en-US" altLang="ko-KR" dirty="0"/>
              <a:t>2017</a:t>
            </a:r>
            <a:r>
              <a:rPr lang="ko-KR" altLang="en-US" dirty="0"/>
              <a:t>년 기준으로 날씨를 이용해 예측을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440680-37D5-47F0-9B2E-8E98B6836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016" y="2359024"/>
            <a:ext cx="5822896" cy="437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5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To do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C90B4-2EDA-46F0-B7D3-DAAC1B4C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732" y="1685342"/>
            <a:ext cx="10515600" cy="3351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트위터 감정분석 연결하기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2019</a:t>
            </a:r>
            <a:r>
              <a:rPr lang="ko-KR" altLang="en-US" dirty="0"/>
              <a:t>년 날씨 데이터로 연결하기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긍</a:t>
            </a:r>
            <a:r>
              <a:rPr lang="en-US" altLang="ko-KR" dirty="0"/>
              <a:t>/</a:t>
            </a:r>
            <a:r>
              <a:rPr lang="ko-KR" altLang="en-US" dirty="0"/>
              <a:t>부정 그래프 띄우기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UI </a:t>
            </a:r>
            <a:r>
              <a:rPr lang="ko-KR" altLang="en-US" dirty="0"/>
              <a:t>개선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62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  지역축제 방문객예측모델</vt:lpstr>
      <vt:lpstr>Web page 구축</vt:lpstr>
      <vt:lpstr>Web page 모델 </vt:lpstr>
      <vt:lpstr>Select page</vt:lpstr>
      <vt:lpstr>Result page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지역축제 방문객예측모델</dc:title>
  <dc:creator>배 이지</dc:creator>
  <cp:lastModifiedBy>배 이지</cp:lastModifiedBy>
  <cp:revision>52</cp:revision>
  <dcterms:created xsi:type="dcterms:W3CDTF">2020-04-17T08:02:55Z</dcterms:created>
  <dcterms:modified xsi:type="dcterms:W3CDTF">2020-06-12T12:34:20Z</dcterms:modified>
</cp:coreProperties>
</file>