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2020-06-12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Web</a:t>
            </a:r>
            <a:r>
              <a:rPr lang="ko-KR" altLang="en-US" b="1" dirty="0"/>
              <a:t> </a:t>
            </a:r>
            <a:r>
              <a:rPr lang="en-US" altLang="ko-KR" b="1" dirty="0"/>
              <a:t>page </a:t>
            </a:r>
            <a:r>
              <a:rPr lang="ko-KR" altLang="en-US" b="1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A1D0D-A942-4AC0-9CA0-26D4A4B8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개선</a:t>
            </a:r>
          </a:p>
        </p:txBody>
      </p:sp>
    </p:spTree>
    <p:extLst>
      <p:ext uri="{BB962C8B-B14F-4D97-AF65-F5344CB8AC3E}">
        <p14:creationId xmlns:p14="http://schemas.microsoft.com/office/powerpoint/2010/main" val="210713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Select</a:t>
            </a:r>
            <a:r>
              <a:rPr lang="ko-KR" altLang="en-US" b="1" dirty="0"/>
              <a:t> </a:t>
            </a:r>
            <a:r>
              <a:rPr lang="en-US" altLang="ko-KR" b="1" dirty="0"/>
              <a:t>page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4CE06B-2B47-45BA-9FCF-B61D5727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25" y="1690688"/>
            <a:ext cx="8117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2EB6-0243-49CD-9FBA-A2E7E4D5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Result</a:t>
            </a:r>
            <a:r>
              <a:rPr lang="ko-KR" altLang="en-US" b="1" dirty="0"/>
              <a:t> </a:t>
            </a:r>
            <a:r>
              <a:rPr lang="en-US" altLang="ko-KR" b="1" dirty="0"/>
              <a:t>page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C4EE9-D7B0-45E5-B2E8-150E9D81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86" y="228600"/>
            <a:ext cx="60102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 지역축제 방문객예측모델</vt:lpstr>
      <vt:lpstr>Web page 구축</vt:lpstr>
      <vt:lpstr>Select page</vt:lpstr>
      <vt:lpstr>Result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55</cp:revision>
  <dcterms:created xsi:type="dcterms:W3CDTF">2020-04-17T08:02:55Z</dcterms:created>
  <dcterms:modified xsi:type="dcterms:W3CDTF">2020-06-19T03:23:57Z</dcterms:modified>
</cp:coreProperties>
</file>