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C8BD0-8104-4B3C-BF1F-B5547861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3DB63-073E-4A25-B926-CDBE237B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32DD7-CF00-4F7F-AB94-6F87B774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AD1AE-8A27-4BCE-B579-F0B57A2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3BBE4-64B4-477D-8065-E83AEA6A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9DA06-3ACB-44D1-BE38-72E54008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C7E6F-CB3B-4A54-B0C8-CDDDD821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8C509-D5A2-4FCE-8C50-6533ED05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BFCC-7134-44C7-B764-EEFBEEA4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7E066-43DE-473F-A08D-5644E758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66584-485F-473B-9629-1F650CE5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983D4-A63A-4BF7-B0A2-07262E1B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C9052-1ABA-4CEE-B10D-C746BBC6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38735-1008-4EA3-92EB-409C56D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EA3-D8EB-4092-A753-23C065D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506A-82AA-4515-A0C3-2193AF12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40612-7861-499A-B897-3B09DC50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D085F-0F27-40DF-82AE-60126F3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532C1-38D6-4541-907A-C98FED7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EAFB2-96C1-44F7-858F-7B137B51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88560-6CD6-47F1-8EB7-A496B27B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6700F-1113-482E-80A7-A5E2BBBB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85E61-BCFA-46DB-84D4-6573A38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19329-254E-4B96-9807-BF2BF7C1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8E22F-5DB1-4434-A330-7AC05EF0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F71C5-0AF4-4719-AC20-19FFF3E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FE4F7-D991-42C7-BCA6-684114AA3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D22EB-2E3D-4827-AD4F-49E416BF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0A8BB-69BC-4028-BE6C-840B8267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AFD2F-6D24-4CF6-AE9F-BD6BE7B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B72A9-29A4-4592-97B9-68E9A1E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B3700-BB8B-4686-B6AF-EA5794A6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2BF8F-CFA0-4535-BF41-C9E0400C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7D3ED-1C79-448F-94F6-390D5254D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66F3F-135B-4828-9D3E-3785C960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8C8F9-D49C-49EA-B453-AB62FFB4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8FC9E-0499-4DF2-81E7-62CA2BBE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999ECD-AB59-45CE-AB68-9C620E8D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F76B4-D5E4-464C-9345-D9FA9811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AB1B7-404B-4FCC-B8A9-DCB0BBEE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C14E5-5FC0-45EB-8B52-CE0F6054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86EBF-2501-4D00-9B8F-B99F863C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731B2-AEF0-46F1-ACAF-829E205F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13CEE-2A61-4726-9462-E81DBBBE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46C3B-52E0-4EDA-AEF7-B2FE32DE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1345F-4748-453E-8E98-1E5AFC67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9867-8AEA-4564-BDED-5E59B16B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42433-D81F-4116-9DFB-A2131182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D4F04-B02A-49DE-8650-C414ADA5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A6741-D8D5-4F18-8C25-6DF8C488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CA466-3736-4A62-B72E-71C338B0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A4551-9F5E-414F-BB13-29C50CE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FC22B-8163-4EB2-8029-3A6A916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42DD-F449-4029-B174-9A77B3BF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738F2-9010-4881-91F6-DBF8D599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C62D2-8F71-4C1C-B4A3-BD255E55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DD6AA-6D2C-448E-AF87-2B00A363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BD58A-D34E-49B7-AEC2-B36B5E6D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005E7C-7CFD-4FC2-BDDD-A916EFF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77A6F-0795-4E86-956F-439DBEB5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AB3B2-3694-4E0C-A148-D8D8C6B47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FD9B-99F1-44FD-8EE3-8D2939DA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32E2C-DBB3-4661-926A-33FB9AAF4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C4B18-5D56-4DF7-9E5B-751B7884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D37-E2ED-41B1-BC4E-450CC345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AF64-C00A-4EB8-B041-91BCC5CD8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지역축제</a:t>
            </a:r>
            <a:br>
              <a:rPr lang="en-US" altLang="ko-KR" dirty="0"/>
            </a:br>
            <a:r>
              <a:rPr lang="ko-KR" altLang="en-US" b="1" dirty="0"/>
              <a:t>방문객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83A68-C65A-43E7-A2ED-F36AA9A9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소프트웨어융합학과 </a:t>
            </a:r>
            <a:endParaRPr lang="en-US" altLang="ko-KR" dirty="0"/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</a:p>
        </p:txBody>
      </p:sp>
    </p:spTree>
    <p:extLst>
      <p:ext uri="{BB962C8B-B14F-4D97-AF65-F5344CB8AC3E}">
        <p14:creationId xmlns:p14="http://schemas.microsoft.com/office/powerpoint/2010/main" val="37922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CB518-9842-4D7C-B00B-EB02899B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34"/>
            <a:ext cx="10515600" cy="1325563"/>
          </a:xfrm>
        </p:spPr>
        <p:txBody>
          <a:bodyPr/>
          <a:lstStyle/>
          <a:p>
            <a:r>
              <a:rPr lang="ko-KR" altLang="en-US" dirty="0"/>
              <a:t>과제 목표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3AF06-FBE4-4B51-A200-FA692668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97"/>
            <a:ext cx="10515600" cy="46880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독립변수</a:t>
            </a:r>
            <a:r>
              <a:rPr lang="en-US" altLang="ko-KR" sz="2400" dirty="0"/>
              <a:t>: </a:t>
            </a:r>
            <a:r>
              <a:rPr lang="ko-KR" altLang="en-US" sz="2400" dirty="0"/>
              <a:t>날씨</a:t>
            </a:r>
            <a:r>
              <a:rPr lang="en-US" altLang="ko-KR" sz="2400" dirty="0"/>
              <a:t>, </a:t>
            </a:r>
            <a:r>
              <a:rPr lang="ko-KR" altLang="en-US" sz="2400" dirty="0"/>
              <a:t>축제기간</a:t>
            </a:r>
            <a:r>
              <a:rPr lang="en-US" altLang="ko-KR" sz="2400" dirty="0"/>
              <a:t>, KTX </a:t>
            </a:r>
            <a:r>
              <a:rPr lang="ko-KR" altLang="en-US" sz="2400" dirty="0"/>
              <a:t>역 유무</a:t>
            </a:r>
            <a:r>
              <a:rPr lang="en-US" altLang="ko-KR" sz="2400" dirty="0"/>
              <a:t>, </a:t>
            </a:r>
            <a:r>
              <a:rPr lang="ko-KR" altLang="en-US" sz="2400" dirty="0"/>
              <a:t>요금정보</a:t>
            </a:r>
            <a:r>
              <a:rPr lang="en-US" altLang="ko-KR" sz="2400" dirty="0"/>
              <a:t>, </a:t>
            </a:r>
            <a:r>
              <a:rPr lang="ko-KR" altLang="en-US" sz="2400" dirty="0"/>
              <a:t>인스타그램 언급횟수</a:t>
            </a:r>
            <a:r>
              <a:rPr lang="en-US" altLang="ko-KR" sz="2400" dirty="0"/>
              <a:t>, </a:t>
            </a:r>
            <a:r>
              <a:rPr lang="ko-KR" altLang="en-US" sz="2400" dirty="0"/>
              <a:t>긍정 리뷰 수</a:t>
            </a:r>
            <a:r>
              <a:rPr lang="en-US" altLang="ko-KR" sz="2400" dirty="0"/>
              <a:t>, </a:t>
            </a:r>
            <a:r>
              <a:rPr lang="ko-KR" altLang="en-US" sz="2400" dirty="0"/>
              <a:t>부정 리뷰 수</a:t>
            </a:r>
          </a:p>
          <a:p>
            <a:r>
              <a:rPr lang="ko-KR" altLang="en-US" sz="2400" dirty="0"/>
              <a:t>종속변수</a:t>
            </a:r>
            <a:r>
              <a:rPr lang="en-US" altLang="ko-KR" sz="2400" dirty="0"/>
              <a:t>: </a:t>
            </a:r>
            <a:r>
              <a:rPr lang="ko-KR" altLang="en-US" sz="2400" dirty="0"/>
              <a:t>방문객 수</a:t>
            </a:r>
            <a:r>
              <a:rPr lang="en-US" altLang="ko-KR" sz="2400" dirty="0"/>
              <a:t>, </a:t>
            </a:r>
            <a:r>
              <a:rPr lang="ko-KR" altLang="en-US" sz="2400" dirty="0"/>
              <a:t>내국인 외국인 비율</a:t>
            </a:r>
            <a:r>
              <a:rPr lang="en-US" altLang="ko-KR" sz="2400" dirty="0"/>
              <a:t>, </a:t>
            </a:r>
            <a:r>
              <a:rPr lang="ko-KR" altLang="en-US" sz="2400" dirty="0"/>
              <a:t>경제효과</a:t>
            </a:r>
            <a:r>
              <a:rPr lang="en-US" altLang="ko-KR" sz="2400" dirty="0"/>
              <a:t>, </a:t>
            </a:r>
            <a:r>
              <a:rPr lang="ko-KR" altLang="en-US" sz="2400" dirty="0"/>
              <a:t>축제등급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marL="914400" lvl="1" indent="-457200">
              <a:buAutoNum type="arabicParenR"/>
            </a:pPr>
            <a:r>
              <a:rPr lang="ko-KR" altLang="en-US" dirty="0"/>
              <a:t>세 가지 모델 다중선형회귀</a:t>
            </a:r>
            <a:r>
              <a:rPr lang="en-US" altLang="ko-KR" dirty="0"/>
              <a:t>, </a:t>
            </a:r>
            <a:r>
              <a:rPr lang="ko-KR" altLang="en-US" dirty="0"/>
              <a:t>인공신경망</a:t>
            </a:r>
            <a:r>
              <a:rPr lang="en-US" altLang="ko-KR" dirty="0"/>
              <a:t>, </a:t>
            </a:r>
            <a:r>
              <a:rPr lang="ko-KR" altLang="en-US" dirty="0"/>
              <a:t>서포트벡터 </a:t>
            </a:r>
            <a:r>
              <a:rPr lang="ko-KR" altLang="en-US" dirty="0" err="1"/>
              <a:t>머신을</a:t>
            </a:r>
            <a:r>
              <a:rPr lang="ko-KR" altLang="en-US" dirty="0"/>
              <a:t> 이용해 예측 후 </a:t>
            </a:r>
            <a:r>
              <a:rPr lang="ko-KR" altLang="en-US" b="1" dirty="0" err="1"/>
              <a:t>회귀식</a:t>
            </a:r>
            <a:r>
              <a:rPr lang="en-US" altLang="ko-KR" b="1" dirty="0"/>
              <a:t>, R-</a:t>
            </a:r>
            <a:r>
              <a:rPr lang="en-US" altLang="ko-KR" b="1" dirty="0" err="1"/>
              <a:t>Sqaure</a:t>
            </a:r>
            <a:r>
              <a:rPr lang="en-US" altLang="ko-KR" b="1" dirty="0"/>
              <a:t>, </a:t>
            </a:r>
            <a:r>
              <a:rPr lang="ko-KR" altLang="en-US" b="1" dirty="0" err="1"/>
              <a:t>예측정확도</a:t>
            </a:r>
            <a:r>
              <a:rPr lang="ko-KR" altLang="en-US" dirty="0" err="1"/>
              <a:t>를</a:t>
            </a:r>
            <a:r>
              <a:rPr lang="ko-KR" altLang="en-US" dirty="0"/>
              <a:t> 비교해 가장 </a:t>
            </a:r>
            <a:r>
              <a:rPr lang="ko-KR" altLang="en-US" b="1" u="sng" dirty="0"/>
              <a:t>성능이 뛰어난 모델을 선정</a:t>
            </a:r>
            <a:r>
              <a:rPr lang="ko-KR" altLang="en-US" b="1" dirty="0"/>
              <a:t>한다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endParaRPr lang="en-US" altLang="ko-KR" b="1" dirty="0"/>
          </a:p>
          <a:p>
            <a:pPr marL="914400" lvl="1" indent="-457200">
              <a:buAutoNum type="arabicParenR"/>
            </a:pPr>
            <a:r>
              <a:rPr lang="ko-KR" altLang="en-US" dirty="0"/>
              <a:t>웹페이지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선택페이지</a:t>
            </a:r>
            <a:r>
              <a:rPr lang="en-US" altLang="ko-KR" dirty="0"/>
              <a:t>: </a:t>
            </a:r>
            <a:r>
              <a:rPr lang="ko-KR" altLang="en-US" dirty="0"/>
              <a:t>축제 명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날씨 및 기간 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결과페이지</a:t>
            </a:r>
            <a:r>
              <a:rPr lang="en-US" altLang="ko-KR" dirty="0"/>
              <a:t>: </a:t>
            </a:r>
            <a:r>
              <a:rPr lang="ko-KR" altLang="en-US" dirty="0"/>
              <a:t>예측 방문객수</a:t>
            </a:r>
            <a:r>
              <a:rPr lang="en-US" altLang="ko-KR" dirty="0"/>
              <a:t>, </a:t>
            </a:r>
            <a:r>
              <a:rPr lang="ko-KR" altLang="en-US" dirty="0"/>
              <a:t>내외국인 비율</a:t>
            </a:r>
            <a:r>
              <a:rPr lang="en-US" altLang="ko-KR" dirty="0"/>
              <a:t>, </a:t>
            </a:r>
            <a:r>
              <a:rPr lang="ko-KR" altLang="en-US" dirty="0"/>
              <a:t>경제효과</a:t>
            </a:r>
            <a:r>
              <a:rPr lang="en-US" altLang="ko-KR" dirty="0"/>
              <a:t>, </a:t>
            </a:r>
            <a:r>
              <a:rPr lang="ko-KR" altLang="en-US" dirty="0"/>
              <a:t>축제등급을 </a:t>
            </a:r>
            <a:r>
              <a:rPr lang="en-US" altLang="ko-KR" dirty="0"/>
              <a:t>				</a:t>
            </a:r>
            <a:r>
              <a:rPr lang="ko-KR" altLang="en-US" dirty="0"/>
              <a:t>보여준다</a:t>
            </a:r>
            <a:r>
              <a:rPr lang="en-US" altLang="ko-KR" dirty="0"/>
              <a:t>.  </a:t>
            </a:r>
          </a:p>
          <a:p>
            <a:pPr marL="457200" lvl="1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또한 인스타그램 언급 및 감정분석 결과를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3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DD857B9-3CF3-4B02-B7DE-B746D80B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484692"/>
              </p:ext>
            </p:extLst>
          </p:nvPr>
        </p:nvGraphicFramePr>
        <p:xfrm>
          <a:off x="723900" y="-1529080"/>
          <a:ext cx="10566400" cy="10341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9031">
                  <a:extLst>
                    <a:ext uri="{9D8B030D-6E8A-4147-A177-3AD203B41FA5}">
                      <a16:colId xmlns:a16="http://schemas.microsoft.com/office/drawing/2014/main" val="720964632"/>
                    </a:ext>
                  </a:extLst>
                </a:gridCol>
                <a:gridCol w="3162848">
                  <a:extLst>
                    <a:ext uri="{9D8B030D-6E8A-4147-A177-3AD203B41FA5}">
                      <a16:colId xmlns:a16="http://schemas.microsoft.com/office/drawing/2014/main" val="2110727404"/>
                    </a:ext>
                  </a:extLst>
                </a:gridCol>
                <a:gridCol w="3217003">
                  <a:extLst>
                    <a:ext uri="{9D8B030D-6E8A-4147-A177-3AD203B41FA5}">
                      <a16:colId xmlns:a16="http://schemas.microsoft.com/office/drawing/2014/main" val="1160883356"/>
                    </a:ext>
                  </a:extLst>
                </a:gridCol>
                <a:gridCol w="1131609">
                  <a:extLst>
                    <a:ext uri="{9D8B030D-6E8A-4147-A177-3AD203B41FA5}">
                      <a16:colId xmlns:a16="http://schemas.microsoft.com/office/drawing/2014/main" val="3812712637"/>
                    </a:ext>
                  </a:extLst>
                </a:gridCol>
                <a:gridCol w="965909">
                  <a:extLst>
                    <a:ext uri="{9D8B030D-6E8A-4147-A177-3AD203B41FA5}">
                      <a16:colId xmlns:a16="http://schemas.microsoft.com/office/drawing/2014/main" val="1283858688"/>
                    </a:ext>
                  </a:extLst>
                </a:gridCol>
              </a:tblGrid>
              <a:tr h="366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13686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표본선정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사용할 데이터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44987"/>
                  </a:ext>
                </a:extLst>
              </a:tr>
              <a:tr h="63303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수집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축제 데이터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확인 및 채우기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날짜 및 시기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등급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세부지역 및 축제이름 통일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99702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기상청 데이터 연결하기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11013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입장료 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45469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KTX </a:t>
                      </a:r>
                      <a:r>
                        <a:rPr lang="ko-KR" altLang="en-US" dirty="0"/>
                        <a:t>노선 연결하기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57881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인스타그램 감정분석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인스타그램 언급횟수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content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60542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 </a:t>
                      </a:r>
                      <a:r>
                        <a:rPr lang="ko-KR" altLang="en-US" dirty="0"/>
                        <a:t>감정분석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감정사전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61395"/>
                  </a:ext>
                </a:extLst>
              </a:tr>
              <a:tr h="63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정의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종속변수 확정하기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91064"/>
                  </a:ext>
                </a:extLst>
              </a:tr>
              <a:tr h="63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탐색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기초 통계 및 변수 간 상관관계 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인스타그램 언급횟수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긍정리뷰수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부정리뷰수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2727"/>
                  </a:ext>
                </a:extLst>
              </a:tr>
              <a:tr h="63303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모델구축 및 평가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분할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49582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변수조합탐색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 stepwise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98115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예측모델훈련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적합도 그래프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62549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다중선형회귀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인공신경망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서포트벡터머신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2351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예측모델평가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R-square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98143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02131"/>
                  </a:ext>
                </a:extLst>
              </a:tr>
              <a:tr h="63303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웹페이지구축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축제명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등을 선택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6/15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09446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방문객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내외국인 비율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경제효과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축제 등급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6/15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01627"/>
                  </a:ext>
                </a:extLst>
              </a:tr>
              <a:tr h="633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이전 년도 방문객 수 및 정보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6/15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92747"/>
                  </a:ext>
                </a:extLst>
              </a:tr>
              <a:tr h="3667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인스타그램 분석 결과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와이드스크린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지역축제 방문객 예측 모델</vt:lpstr>
      <vt:lpstr>과제 목표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 예측 모델</dc:title>
  <dc:creator>배 이지</dc:creator>
  <cp:lastModifiedBy>배 이지</cp:lastModifiedBy>
  <cp:revision>6</cp:revision>
  <dcterms:created xsi:type="dcterms:W3CDTF">2020-04-10T07:12:06Z</dcterms:created>
  <dcterms:modified xsi:type="dcterms:W3CDTF">2020-04-10T08:07:50Z</dcterms:modified>
</cp:coreProperties>
</file>