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5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2020-04-24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2F951A-C4D5-489B-A826-AA4F7974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712"/>
            <a:ext cx="12192000" cy="445619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0461BF4-A16A-454F-B821-EF4DB0CD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축제 데이터 결측 값 확인 및 채우기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BBDFC3-978F-4AB1-A806-2917843FD3DB}"/>
              </a:ext>
            </a:extLst>
          </p:cNvPr>
          <p:cNvSpPr/>
          <p:nvPr/>
        </p:nvSpPr>
        <p:spPr>
          <a:xfrm>
            <a:off x="8263155" y="1904299"/>
            <a:ext cx="3749880" cy="4305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SNS </a:t>
            </a:r>
            <a:r>
              <a:rPr lang="ko-KR" altLang="en-US" sz="3600" b="1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트위터 데이터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b="1" dirty="0"/>
              <a:t>“GetOldTweets3”</a:t>
            </a:r>
            <a:r>
              <a:rPr lang="en-US" altLang="ko-KR" dirty="0"/>
              <a:t> </a:t>
            </a:r>
            <a:r>
              <a:rPr lang="ko-KR" altLang="en-US" dirty="0"/>
              <a:t>이용해 데이터를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수집기간이 오래 걸림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트위터의 특성 상 후기 글보다는</a:t>
            </a:r>
            <a:r>
              <a:rPr lang="en-US" altLang="ko-KR" dirty="0"/>
              <a:t> </a:t>
            </a:r>
            <a:r>
              <a:rPr lang="ko-KR" altLang="en-US" dirty="0"/>
              <a:t>홍보성 글이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SNS </a:t>
            </a:r>
            <a:r>
              <a:rPr lang="ko-KR" altLang="en-US" sz="3600" b="1" dirty="0"/>
              <a:t>감정분석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dirty="0"/>
              <a:t>content</a:t>
            </a:r>
            <a:r>
              <a:rPr lang="ko-KR" altLang="en-US" dirty="0"/>
              <a:t>를 </a:t>
            </a:r>
            <a:r>
              <a:rPr lang="ko-KR" altLang="en-US" b="1" dirty="0"/>
              <a:t>형태소</a:t>
            </a:r>
            <a:r>
              <a:rPr lang="ko-KR" altLang="en-US" dirty="0"/>
              <a:t>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파이썬 </a:t>
            </a:r>
            <a:r>
              <a:rPr lang="en-US" altLang="ko-KR" sz="2400" dirty="0" err="1"/>
              <a:t>konlpy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라이브러리를 활용해 형태소 나누기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형태소</a:t>
            </a:r>
            <a:r>
              <a:rPr lang="en-US" altLang="ko-KR" sz="2400" dirty="0"/>
              <a:t>: </a:t>
            </a:r>
            <a:r>
              <a:rPr lang="ko-KR" altLang="en-US" sz="2400" dirty="0"/>
              <a:t>의미를 가지는 최소단위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=&gt; </a:t>
            </a:r>
            <a:r>
              <a:rPr lang="ko-KR" altLang="en-US" sz="2400" b="1" dirty="0"/>
              <a:t>사전이 형태소별로 이루어지지 않는다</a:t>
            </a:r>
            <a:r>
              <a:rPr lang="en-US" altLang="ko-KR" sz="2400" b="1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B30C22-3D6E-44DB-848C-171514EF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7" y="3428999"/>
            <a:ext cx="2998209" cy="2843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215E8-F3B9-4DA2-8916-1CB71673E60B}"/>
              </a:ext>
            </a:extLst>
          </p:cNvPr>
          <p:cNvSpPr txBox="1"/>
          <p:nvPr/>
        </p:nvSpPr>
        <p:spPr>
          <a:xfrm>
            <a:off x="4763287" y="3813744"/>
            <a:ext cx="4703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어근이 같지만 감정분석 수치는 다르다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C6039-328A-4F6F-AE3E-AF7E1B50DDF4}"/>
              </a:ext>
            </a:extLst>
          </p:cNvPr>
          <p:cNvSpPr txBox="1"/>
          <p:nvPr/>
        </p:nvSpPr>
        <p:spPr>
          <a:xfrm>
            <a:off x="4740604" y="4405474"/>
            <a:ext cx="6841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어근이 같지만 감정분석 수치는 다르다</a:t>
            </a:r>
            <a:r>
              <a:rPr lang="en-US" altLang="ko-KR" sz="2400" b="1" u="sng" dirty="0"/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u="sng" dirty="0"/>
              <a:t>단어별로 문장을 다시 구축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7061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SNS </a:t>
            </a:r>
            <a:r>
              <a:rPr lang="ko-KR" altLang="en-US" sz="3600" b="1" dirty="0"/>
              <a:t>감정분석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 이모티콘 정리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특정 </a:t>
            </a:r>
            <a:r>
              <a:rPr lang="ko-KR" altLang="en-US" sz="2400" dirty="0" err="1"/>
              <a:t>이모티콘이나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ㅠㅠ</a:t>
            </a:r>
            <a:r>
              <a:rPr lang="en-US" altLang="ko-KR" sz="2400" dirty="0"/>
              <a:t>”</a:t>
            </a:r>
            <a:r>
              <a:rPr lang="ko-KR" altLang="en-US" sz="2400" dirty="0"/>
              <a:t> 와</a:t>
            </a:r>
            <a:r>
              <a:rPr lang="en-US" altLang="ko-KR" sz="2400" dirty="0"/>
              <a:t> </a:t>
            </a:r>
            <a:r>
              <a:rPr lang="ko-KR" altLang="en-US" sz="2400" dirty="0"/>
              <a:t>같은 감정표현 단어가 중요하다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개수가 넘어가면 인식을 하지 못함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A7B2A-6703-4B89-9C6D-9C9085CE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5" y="3957637"/>
            <a:ext cx="4395048" cy="1569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047B7D-E99E-41D4-BB3A-47102A13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14" y="3542077"/>
            <a:ext cx="5775685" cy="29596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0953FD-18D7-429D-A242-44296753D4CE}"/>
              </a:ext>
            </a:extLst>
          </p:cNvPr>
          <p:cNvSpPr/>
          <p:nvPr/>
        </p:nvSpPr>
        <p:spPr>
          <a:xfrm>
            <a:off x="6779172" y="6090680"/>
            <a:ext cx="2254469" cy="277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8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To 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41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dirty="0"/>
              <a:t>SNS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데이터 수집 코드 작성 완료 축제 데이터 수집하는게 시간이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오래 걸림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SNS </a:t>
            </a:r>
            <a:r>
              <a:rPr lang="ko-KR" altLang="en-US" dirty="0"/>
              <a:t>감정분석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단어별로 문장을 다시 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이모티콘 정리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62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291F6E-7CA9-43BE-A114-C0515DCF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13" y="0"/>
            <a:ext cx="8275776" cy="69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6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  지역축제 방문객예측모델</vt:lpstr>
      <vt:lpstr>축제 데이터 결측 값 확인 및 채우기</vt:lpstr>
      <vt:lpstr>SNS 데이터 수집</vt:lpstr>
      <vt:lpstr>SNS 감정분석</vt:lpstr>
      <vt:lpstr>SNS 감정분석</vt:lpstr>
      <vt:lpstr>To do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12</cp:revision>
  <dcterms:created xsi:type="dcterms:W3CDTF">2020-04-17T08:02:55Z</dcterms:created>
  <dcterms:modified xsi:type="dcterms:W3CDTF">2020-05-21T12:46:57Z</dcterms:modified>
</cp:coreProperties>
</file>