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0" r:id="rId4"/>
    <p:sldId id="261" r:id="rId5"/>
    <p:sldId id="262" r:id="rId6"/>
    <p:sldId id="264" r:id="rId7"/>
    <p:sldId id="263" r:id="rId8"/>
    <p:sldId id="257" r:id="rId9"/>
    <p:sldId id="268" r:id="rId10"/>
    <p:sldId id="269" r:id="rId11"/>
    <p:sldId id="258" r:id="rId12"/>
    <p:sldId id="266" r:id="rId13"/>
    <p:sldId id="267" r:id="rId14"/>
    <p:sldId id="270" r:id="rId15"/>
    <p:sldId id="273" r:id="rId16"/>
    <p:sldId id="272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乱七八糟的细胞内部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深度截图201612111829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20955"/>
            <a:ext cx="7131050" cy="3392170"/>
          </a:xfrm>
          <a:prstGeom prst="rect">
            <a:avLst/>
          </a:prstGeom>
        </p:spPr>
      </p:pic>
      <p:pic>
        <p:nvPicPr>
          <p:cNvPr id="5" name="图片 4" descr="深度截图201612111830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90" y="3342640"/>
            <a:ext cx="5342890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深度截图201612111948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785" y="175895"/>
            <a:ext cx="12555855" cy="5220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深度截图201612111950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135" y="12700"/>
            <a:ext cx="12035155" cy="67544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深度截图201612111954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2615" y="5715"/>
            <a:ext cx="6061075" cy="6890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深度截图2016121119562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1030" y="5080"/>
            <a:ext cx="10732135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w6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7610" y="12065"/>
            <a:ext cx="6885940" cy="1318514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w6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0295" y="-6153150"/>
            <a:ext cx="6885940" cy="1318514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深度截图201612111933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8890" y="465455"/>
            <a:ext cx="12179935" cy="4977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基因表达</a:t>
            </a:r>
            <a:endParaRPr lang="zh-CN" altLang="en-US"/>
          </a:p>
        </p:txBody>
      </p:sp>
      <p:pic>
        <p:nvPicPr>
          <p:cNvPr id="4" name="内容占位符 3" descr="深度截图201612111935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165" y="1503045"/>
            <a:ext cx="9394825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翻译</a:t>
            </a:r>
            <a:endParaRPr lang="x-none" altLang="zh-CN"/>
          </a:p>
        </p:txBody>
      </p:sp>
      <p:pic>
        <p:nvPicPr>
          <p:cNvPr id="4" name="内容占位符 3" descr="深度截图201612111936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8670" y="1861820"/>
            <a:ext cx="10498455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蛋白质相互作用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个"找对象"是个漫长的"试错"过程——可能蛋白质碰上100个别的分子，都碰不上自己的"对象"。如果不是自然选择/进化把基因组雕琢成现在这个样子，这个“试错”的过程恐怕是会变得太费时费事，而导致细胞无法存活了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94d5713a8861c7cdf6adf2b78a702fe0_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830" y="-27940"/>
            <a:ext cx="6892290" cy="6892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深度截图201612111821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010" y="49530"/>
            <a:ext cx="11823065" cy="6697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深度截图201612111952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2120" y="21590"/>
            <a:ext cx="11070590" cy="6672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深度截图201612111953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" y="939165"/>
            <a:ext cx="12196445" cy="485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Kingsoft Office WPP</Application>
  <PresentationFormat>宽屏</PresentationFormat>
  <Paragraphs>10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yijia</dc:creator>
  <cp:lastModifiedBy>yijia</cp:lastModifiedBy>
  <cp:revision>1</cp:revision>
  <dcterms:created xsi:type="dcterms:W3CDTF">2016-12-11T11:57:39Z</dcterms:created>
  <dcterms:modified xsi:type="dcterms:W3CDTF">2016-12-11T11:57:39Z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