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3" r:id="rId5"/>
    <p:sldId id="258" r:id="rId6"/>
    <p:sldId id="261" r:id="rId7"/>
    <p:sldId id="259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091A8AA6-7393-4D5E-A57C-94F3213BB6A1}">
          <p14:sldIdLst>
            <p14:sldId id="256"/>
            <p14:sldId id="260"/>
          </p14:sldIdLst>
        </p14:section>
        <p14:section name="1. manual phase picking" id="{95D8DA4E-6BE8-4A98-AE67-A83E55C6D4B7}">
          <p14:sldIdLst>
            <p14:sldId id="257"/>
            <p14:sldId id="263"/>
          </p14:sldIdLst>
        </p14:section>
        <p14:section name="2. source spectrum" id="{A72AFBA3-6063-4216-BFC2-600937538145}">
          <p14:sldIdLst>
            <p14:sldId id="258"/>
            <p14:sldId id="261"/>
            <p14:sldId id="259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9650E-E35D-4390-BD4E-F2A8CDF21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498336-1188-45CE-8F62-8F56162E35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7B4A1B-BD21-4B48-A0B2-A39665F69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5A87-D1C9-4904-A5A7-45DF72189DF1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C336BA-6961-4744-8B7B-545F493D8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AB9B80-4C73-40D2-9732-00690D22F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8EF6-000E-49E7-8DE4-5DF7E7C61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41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6660F-0128-45FD-B1F7-8502695B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C55F6D-91BF-4F2D-8F97-4A1EFD789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86A16F-C4AB-4408-A48F-201F2E426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5A87-D1C9-4904-A5A7-45DF72189DF1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1EA847-CA9D-4A54-A66B-E83774FAD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198339-7B65-4DBC-AC85-EE1854B2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8EF6-000E-49E7-8DE4-5DF7E7C61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20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2A7417-22D8-4F82-8CC9-44BD8ADA5F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25DB5B-2AEC-4A32-B6C9-2CACDA94F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1E4AEF-1CC1-4E4F-87B8-61945FF14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5A87-D1C9-4904-A5A7-45DF72189DF1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F4931C-9EF5-4733-85B4-A782359A6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50A17F-8D33-48F7-A356-E2E03726C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8EF6-000E-49E7-8DE4-5DF7E7C61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945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E0A6E-6E14-4ECB-937E-8756A8492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6216A4-AD62-4D24-9636-0A2D324F8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827447-FAFD-4050-86F9-8B66A880E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5A87-D1C9-4904-A5A7-45DF72189DF1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B71FD2-4820-4BDA-939B-7DB80DB1F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C2A137-6B20-481B-B403-5A5F86439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8EF6-000E-49E7-8DE4-5DF7E7C61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796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3118EA-E704-435F-95A8-548846088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59D9E2-DBB1-4F6A-8154-88377E922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A70C60-E83D-4E75-8916-2731CAC5E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5A87-D1C9-4904-A5A7-45DF72189DF1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03E8D2-AFE2-40B8-89B7-9E8BB7F4F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4B04E6-7936-4EDA-B7B8-7A555DB4B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8EF6-000E-49E7-8DE4-5DF7E7C61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35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1F01D-78B8-4290-8098-3E784395F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4B72E7-82F0-464A-860A-44748E5DC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0239CD-430E-41E6-B7B2-7A911C11F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69A88A-1E8E-4468-8649-9973E98CF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5A87-D1C9-4904-A5A7-45DF72189DF1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4874D8-18C6-4A78-83F1-7C8C40779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48239C-F67F-4CC0-85C2-A96C0A8FE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8EF6-000E-49E7-8DE4-5DF7E7C61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265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ED653-553B-4A3F-BA9D-1837AF15D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12D14E-ABF7-494E-984C-373891A78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11DC22-F2FC-43B7-85F3-81270BFC7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D69982-B020-4DDA-B1A9-C9A0D1EC9C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86A9A7-4773-412D-B197-A9BB298670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0F4C67-10F3-46A5-8774-CF4D3FCF5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5A87-D1C9-4904-A5A7-45DF72189DF1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65E522-E4DB-47AC-9FC4-9A93A3336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721A66-9C36-4869-9873-11B731FB0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8EF6-000E-49E7-8DE4-5DF7E7C61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76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B6F21-6270-4CC5-BD8E-85E59AB3B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FE4FCB-FB9C-4D61-8517-D27B8496E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5A87-D1C9-4904-A5A7-45DF72189DF1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B45C47-F2AC-4308-B346-2460F42DF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4BD78A-ADFE-4E52-93CA-F9C19A9EA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8EF6-000E-49E7-8DE4-5DF7E7C61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904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4251D1-671B-4BB7-B6FD-17BBD5344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5A87-D1C9-4904-A5A7-45DF72189DF1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564FBC-77B5-40A9-95D1-C24952D89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BFC339-D6BC-4ABB-A202-9D2EB94FF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8EF6-000E-49E7-8DE4-5DF7E7C61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316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AE696-0D6F-4B12-9A78-ABF7850D7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A4FE22-55DA-426A-9F5C-292878695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F5256D-75D7-4F5C-AC69-0DEE1157A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EFAADA-3083-43E0-BDF7-578AF19A6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5A87-D1C9-4904-A5A7-45DF72189DF1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38C0F3-5587-4C70-A895-1426EB435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5869A6-A271-44BE-9536-0B2650C7C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8EF6-000E-49E7-8DE4-5DF7E7C61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000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FA746B-5ADE-476F-9D8C-C9F2CF9BB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A822D3-D792-462F-94B9-8AAA3E2B0D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875F48-FC33-4ECF-9BB8-57780FB60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4BBF13-FC2A-4815-AA78-645DB0449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5A87-D1C9-4904-A5A7-45DF72189DF1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1145BE-4710-42C2-A2F3-A220457CB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22DA89-E079-4449-B612-23737A786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8EF6-000E-49E7-8DE4-5DF7E7C61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359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4B45A61-08A2-4012-B25E-30E71D070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922A48-232D-4994-9DE1-7F199C2C6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A7B0E0-1DD3-48A5-9FBA-DB6C65071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75A87-D1C9-4904-A5A7-45DF72189DF1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C6B5C8-9F14-4615-80CB-6256FA9CF4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2A48AE-6E6E-4CEA-B5AD-EDD9C9D321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28EF6-000E-49E7-8DE4-5DF7E7C61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128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224F61-99FE-4061-BCAE-BDA206EE1B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/>
              <a:t>Workflows of </a:t>
            </a:r>
            <a:br>
              <a:rPr lang="en-US" altLang="zh-CN" sz="4800" b="1" dirty="0"/>
            </a:br>
            <a:r>
              <a:rPr lang="en-US" altLang="zh-CN" sz="4800" b="1" dirty="0"/>
              <a:t>Manual Analysis Helper (MAH)</a:t>
            </a:r>
            <a:endParaRPr lang="zh-CN" altLang="en-US" sz="48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A2B790-A2CC-4DFB-A69D-834D125154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Yijian ZHOU</a:t>
            </a:r>
          </a:p>
          <a:p>
            <a:r>
              <a:rPr lang="en-US" altLang="zh-CN" dirty="0"/>
              <a:t>2022-01 V0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5461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3DC79-FF8B-4F6D-B45B-3BB862EF4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Outline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19FD29-A8D8-46CC-8ED7-8E946A7E5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Manual phase picking</a:t>
            </a:r>
          </a:p>
          <a:p>
            <a:r>
              <a:rPr lang="en-US" altLang="zh-CN" dirty="0"/>
              <a:t>Source spectrum analysis</a:t>
            </a:r>
          </a:p>
          <a:p>
            <a:r>
              <a:rPr lang="en-US" altLang="zh-CN" dirty="0"/>
              <a:t>CC clustering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5137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BF305-5847-42D0-9AEB-4E7ACB62B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 Manual Phase Picking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651AAA-8F27-49AC-992C-A430BA4EF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Input</a:t>
            </a:r>
          </a:p>
          <a:p>
            <a:pPr lvl="1"/>
            <a:r>
              <a:rPr lang="en-US" altLang="zh-CN" dirty="0"/>
              <a:t>fctlg: catalog file, just rough location would be enough</a:t>
            </a:r>
          </a:p>
          <a:p>
            <a:pPr lvl="1"/>
            <a:r>
              <a:rPr lang="en-US" altLang="zh-CN" dirty="0" err="1"/>
              <a:t>data_dir</a:t>
            </a:r>
            <a:r>
              <a:rPr lang="en-US" altLang="zh-CN" dirty="0"/>
              <a:t>: directory of continuous waveform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Output</a:t>
            </a:r>
          </a:p>
          <a:p>
            <a:pPr lvl="1"/>
            <a:r>
              <a:rPr lang="en-US" altLang="zh-CN" dirty="0"/>
              <a:t>fpha &amp; </a:t>
            </a:r>
            <a:r>
              <a:rPr lang="en-US" altLang="zh-CN" dirty="0" err="1"/>
              <a:t>fpha_hyp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1459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87BDEDD1-8AD4-43E0-B5D9-A7E011EB2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703717"/>
              </p:ext>
            </p:extLst>
          </p:nvPr>
        </p:nvGraphicFramePr>
        <p:xfrm>
          <a:off x="1432560" y="868680"/>
          <a:ext cx="9326880" cy="51206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94560">
                  <a:extLst>
                    <a:ext uri="{9D8B030D-6E8A-4147-A177-3AD203B41FA5}">
                      <a16:colId xmlns:a16="http://schemas.microsoft.com/office/drawing/2014/main" val="4154704583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198924101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60899723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101456862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Input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Operation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Output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/>
                        <a:t>Notes</a:t>
                      </a:r>
                      <a:endParaRPr lang="zh-CN" altLang="en-US" sz="2000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413968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fctlg &amp; fsta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/>
                        <a:t>ctlg2pha.py</a:t>
                      </a:r>
                      <a:endParaRPr lang="zh-CN" altLang="en-US" i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fpha_org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predicted phase arrival, need manual pick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62659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fpha_org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cut events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events/[event_name]</a:t>
                      </a:r>
                    </a:p>
                    <a:p>
                      <a:pPr algn="ctr"/>
                      <a:r>
                        <a:rPr lang="en-US" altLang="zh-CN" dirty="0"/>
                        <a:t>/[</a:t>
                      </a:r>
                      <a:r>
                        <a:rPr lang="en-US" altLang="zh-CN" dirty="0" err="1"/>
                        <a:t>net.sta.chn</a:t>
                      </a:r>
                      <a:r>
                        <a:rPr lang="en-US" altLang="zh-CN" dirty="0"/>
                        <a:t>].SAC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274059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SAC </a:t>
                      </a:r>
                      <a:r>
                        <a:rPr lang="en-US" altLang="zh-CN" i="1" dirty="0"/>
                        <a:t>ppk</a:t>
                      </a:r>
                    </a:p>
                    <a:p>
                      <a:pPr algn="ctr"/>
                      <a:r>
                        <a:rPr lang="en-US" altLang="zh-CN" dirty="0"/>
                        <a:t>P/S/N in t0/1/2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only use </a:t>
                      </a:r>
                      <a:r>
                        <a:rPr lang="en-US" altLang="zh-CN" i="1" dirty="0"/>
                        <a:t>wh</a:t>
                      </a:r>
                      <a:r>
                        <a:rPr lang="en-US" altLang="zh-CN" dirty="0"/>
                        <a:t>!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411228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events</a:t>
                      </a:r>
                    </a:p>
                    <a:p>
                      <a:pPr algn="ctr"/>
                      <a:r>
                        <a:rPr lang="en-US" altLang="zh-CN" dirty="0"/>
                        <a:t>&amp; fpha_org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/>
                        <a:t>head2pha.py</a:t>
                      </a:r>
                      <a:endParaRPr lang="zh-CN" altLang="en-US" i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fpha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575365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fpha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cut events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events/[event_name]</a:t>
                      </a:r>
                    </a:p>
                    <a:p>
                      <a:pPr algn="ctr"/>
                      <a:r>
                        <a:rPr lang="en-US" altLang="zh-CN" dirty="0"/>
                        <a:t>/[</a:t>
                      </a:r>
                      <a:r>
                        <a:rPr lang="en-US" altLang="zh-CN" dirty="0" err="1"/>
                        <a:t>net.sta.chn</a:t>
                      </a:r>
                      <a:r>
                        <a:rPr lang="en-US" altLang="zh-CN" dirty="0"/>
                        <a:t>].SAC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may repeat the manual picking process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219499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fpha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event location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fpha_hyp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u="none" dirty="0"/>
                        <a:t>use Hypo-Interface-Py</a:t>
                      </a:r>
                      <a:endParaRPr lang="zh-CN" altLang="en-US" i="0" u="none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1184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7515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7F3E2-4A6B-4C31-8140-4D98E02DC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 Source Spectrum Analysis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7316EB-95B3-475E-BE60-745394C9B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Input</a:t>
            </a:r>
          </a:p>
          <a:p>
            <a:pPr lvl="1"/>
            <a:r>
              <a:rPr lang="en-US" altLang="zh-CN" dirty="0"/>
              <a:t>fctlg_all: catalog that contains all candidate EGF events</a:t>
            </a:r>
          </a:p>
          <a:p>
            <a:pPr lvl="1"/>
            <a:r>
              <a:rPr lang="en-US" altLang="zh-CN" dirty="0"/>
              <a:t>fsta: station file</a:t>
            </a:r>
          </a:p>
          <a:p>
            <a:r>
              <a:rPr lang="en-US" altLang="zh-CN" dirty="0"/>
              <a:t>Output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7514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E506E-E6A2-49E2-B655-1DA955D9F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584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2.1 Prepare Target Event Data</a:t>
            </a:r>
            <a:endParaRPr lang="zh-CN" altLang="en-US" sz="4000" b="1" dirty="0"/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87BDEDD1-8AD4-43E0-B5D9-A7E011EB2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77136"/>
              </p:ext>
            </p:extLst>
          </p:nvPr>
        </p:nvGraphicFramePr>
        <p:xfrm>
          <a:off x="1432560" y="1600200"/>
          <a:ext cx="9326880" cy="43891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94560">
                  <a:extLst>
                    <a:ext uri="{9D8B030D-6E8A-4147-A177-3AD203B41FA5}">
                      <a16:colId xmlns:a16="http://schemas.microsoft.com/office/drawing/2014/main" val="4154704583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198924101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60899723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101456862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Input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Operation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Output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/>
                        <a:t>Notes</a:t>
                      </a:r>
                      <a:endParaRPr lang="zh-CN" altLang="en-US" sz="2000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413968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fctlg_tar &amp; fsta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/>
                        <a:t>ctlg2pha.py</a:t>
                      </a:r>
                      <a:endParaRPr lang="zh-CN" altLang="en-US" i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fpha_tar_org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predicted phase arrival, need manual pick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62659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fpha_tar_org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cut Target events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events_tar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274059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SAC </a:t>
                      </a:r>
                      <a:r>
                        <a:rPr lang="en-US" altLang="zh-CN" i="1" dirty="0"/>
                        <a:t>ppk</a:t>
                      </a:r>
                    </a:p>
                    <a:p>
                      <a:pPr algn="ctr"/>
                      <a:r>
                        <a:rPr lang="en-US" altLang="zh-CN" dirty="0"/>
                        <a:t>P/S/N in t0/1/2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fpha_tar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only use </a:t>
                      </a:r>
                      <a:r>
                        <a:rPr lang="en-US" altLang="zh-CN" i="1" dirty="0"/>
                        <a:t>wh</a:t>
                      </a:r>
                      <a:r>
                        <a:rPr lang="en-US" altLang="zh-CN" dirty="0"/>
                        <a:t>!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411228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fpha_tar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cut Target events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events_tar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optional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219499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fpha_tar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event location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fpha_tar_hyp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u="none" dirty="0"/>
                        <a:t>optional</a:t>
                      </a:r>
                      <a:endParaRPr lang="zh-CN" altLang="en-US" i="0" u="none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937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3094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E506E-E6A2-49E2-B655-1DA955D9F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584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2.2 Prepare EGF Event Data</a:t>
            </a:r>
            <a:endParaRPr lang="zh-CN" altLang="en-US" sz="4000" b="1" dirty="0"/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87BDEDD1-8AD4-43E0-B5D9-A7E011EB2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352023"/>
              </p:ext>
            </p:extLst>
          </p:nvPr>
        </p:nvGraphicFramePr>
        <p:xfrm>
          <a:off x="1432560" y="1600200"/>
          <a:ext cx="9326880" cy="43891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94560">
                  <a:extLst>
                    <a:ext uri="{9D8B030D-6E8A-4147-A177-3AD203B41FA5}">
                      <a16:colId xmlns:a16="http://schemas.microsoft.com/office/drawing/2014/main" val="4154704583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198924101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60899723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101456862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Input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Operation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Output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/>
                        <a:t>Notes</a:t>
                      </a:r>
                      <a:endParaRPr lang="zh-CN" altLang="en-US" sz="2000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413968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fctlg_all &amp; fsta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select EGF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fpha_egf_org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predicted phase arrival, need manual pick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62659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fpha_egf_org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cut EGF events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events_egf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274059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SAC </a:t>
                      </a:r>
                      <a:r>
                        <a:rPr lang="en-US" altLang="zh-CN" i="1" dirty="0"/>
                        <a:t>ppk</a:t>
                      </a:r>
                    </a:p>
                    <a:p>
                      <a:pPr algn="ctr"/>
                      <a:r>
                        <a:rPr lang="en-US" altLang="zh-CN" dirty="0"/>
                        <a:t>P/S/N in t0/1/2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fpha_egf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only use </a:t>
                      </a:r>
                      <a:r>
                        <a:rPr lang="en-US" altLang="zh-CN" i="1" dirty="0"/>
                        <a:t>wh</a:t>
                      </a:r>
                      <a:r>
                        <a:rPr lang="en-US" altLang="zh-CN" dirty="0"/>
                        <a:t>!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411228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fpha_egf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cut EGF events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events_egf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optional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219499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events_tar</a:t>
                      </a:r>
                    </a:p>
                    <a:p>
                      <a:pPr algn="ctr"/>
                      <a:r>
                        <a:rPr lang="en-US" altLang="zh-CN" dirty="0"/>
                        <a:t>&amp; events_egf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CC selection of EGF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egf_cc.pdf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only for PLD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793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073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AE4152-9C44-4D3E-99ED-B2CD18D0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748F1F-C352-415C-AA3D-039E1598C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7461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329</Words>
  <Application>Microsoft Office PowerPoint</Application>
  <PresentationFormat>宽屏</PresentationFormat>
  <Paragraphs>97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Workflows of  Manual Analysis Helper (MAH)</vt:lpstr>
      <vt:lpstr>Outline</vt:lpstr>
      <vt:lpstr>1. Manual Phase Picking</vt:lpstr>
      <vt:lpstr>PowerPoint 演示文稿</vt:lpstr>
      <vt:lpstr>2. Source Spectrum Analysis</vt:lpstr>
      <vt:lpstr>2.1 Prepare Target Event Data</vt:lpstr>
      <vt:lpstr>2.2 Prepare EGF Event Data</vt:lpstr>
      <vt:lpstr>2.3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Workflows of  Manual Analysis Helper (MAH)</dc:title>
  <dc:creator>周一剑 Yijian ZHOU</dc:creator>
  <cp:lastModifiedBy>周一剑 Yijian ZHOU</cp:lastModifiedBy>
  <cp:revision>63</cp:revision>
  <dcterms:created xsi:type="dcterms:W3CDTF">2022-01-30T00:25:27Z</dcterms:created>
  <dcterms:modified xsi:type="dcterms:W3CDTF">2022-01-30T02:07:57Z</dcterms:modified>
</cp:coreProperties>
</file>