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91A8AA6-7393-4D5E-A57C-94F3213BB6A1}">
          <p14:sldIdLst>
            <p14:sldId id="256"/>
            <p14:sldId id="260"/>
          </p14:sldIdLst>
        </p14:section>
        <p14:section name="1. manual phase picking" id="{95D8DA4E-6BE8-4A98-AE67-A83E55C6D4B7}">
          <p14:sldIdLst>
            <p14:sldId id="257"/>
            <p14:sldId id="263"/>
          </p14:sldIdLst>
        </p14:section>
        <p14:section name="2. source spectrum" id="{A72AFBA3-6063-4216-BFC2-600937538145}">
          <p14:sldIdLst>
            <p14:sldId id="258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9650E-E35D-4390-BD4E-F2A8CDF21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498336-1188-45CE-8F62-8F56162E3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B4A1B-BD21-4B48-A0B2-A39665F6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336BA-6961-4744-8B7B-545F493D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B9B80-4C73-40D2-9732-00690D22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660F-0128-45FD-B1F7-8502695B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55F6D-91BF-4F2D-8F97-4A1EFD78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A16F-C4AB-4408-A48F-201F2E42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EA847-CA9D-4A54-A66B-E83774FA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98339-7B65-4DBC-AC85-EE1854B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2A7417-22D8-4F82-8CC9-44BD8ADA5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5DB5B-2AEC-4A32-B6C9-2CACDA94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E4AEF-1CC1-4E4F-87B8-61945FF1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4931C-9EF5-4733-85B4-A782359A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0A17F-8D33-48F7-A356-E2E03726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4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0A6E-6E14-4ECB-937E-8756A849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216A4-AD62-4D24-9636-0A2D324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27447-FAFD-4050-86F9-8B66A880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71FD2-4820-4BDA-939B-7DB80DB1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2A137-6B20-481B-B403-5A5F864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118EA-E704-435F-95A8-54884608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9D9E2-DBB1-4F6A-8154-88377E92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70C60-E83D-4E75-8916-2731CAC5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3E8D2-AFE2-40B8-89B7-9E8BB7F4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B04E6-7936-4EDA-B7B8-7A555DB4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F01D-78B8-4290-8098-3E784395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B72E7-82F0-464A-860A-44748E5DC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239CD-430E-41E6-B7B2-7A911C11F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9A88A-1E8E-4468-8649-9973E98C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874D8-18C6-4A78-83F1-7C8C4077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8239C-F67F-4CC0-85C2-A96C0A8F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6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D653-553B-4A3F-BA9D-1837AF1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2D14E-ABF7-494E-984C-373891A7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1DC22-F2FC-43B7-85F3-81270BFC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69982-B020-4DDA-B1A9-C9A0D1EC9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6A9A7-4773-412D-B197-A9BB29867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F4C67-10F3-46A5-8774-CF4D3FCF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5E522-E4DB-47AC-9FC4-9A93A33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21A66-9C36-4869-9873-11B731FB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6F21-6270-4CC5-BD8E-85E59AB3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E4FCB-FB9C-4D61-8517-D27B8496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B45C47-F2AC-4308-B346-2460F42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BD78A-ADFE-4E52-93CA-F9C19A9E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4251D1-671B-4BB7-B6FD-17BBD534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64FBC-77B5-40A9-95D1-C24952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FC339-D6BC-4ABB-A202-9D2EB94F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E696-0D6F-4B12-9A78-ABF7850D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4FE22-55DA-426A-9F5C-29287869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5256D-75D7-4F5C-AC69-0DEE1157A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FAADA-3083-43E0-BDF7-578AF19A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8C0F3-5587-4C70-A895-1426EB43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869A6-A271-44BE-9536-0B2650C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746B-5ADE-476F-9D8C-C9F2CF9B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A822D3-D792-462F-94B9-8AAA3E2B0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75F48-FC33-4ECF-9BB8-57780FB6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BBF13-FC2A-4815-AA78-645DB044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145BE-4710-42C2-A2F3-A220457C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2DA89-E079-4449-B612-23737A7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5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B45A61-08A2-4012-B25E-30E71D07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22A48-232D-4994-9DE1-7F199C2C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7B0E0-1DD3-48A5-9FBA-DB6C6507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6B5C8-9F14-4615-80CB-6256FA9C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A48AE-6E6E-4CEA-B5AD-EDD9C9D32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4F61-99FE-4061-BCAE-BDA206EE1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Workflows of </a:t>
            </a:r>
            <a:br>
              <a:rPr lang="en-US" altLang="zh-CN" sz="4800" b="1" dirty="0"/>
            </a:br>
            <a:r>
              <a:rPr lang="en-US" altLang="zh-CN" sz="4800" b="1" dirty="0"/>
              <a:t>Manual Analysis Helper (MAH)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2B790-A2CC-4DFB-A69D-834D12515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Yijian ZHOU</a:t>
            </a:r>
          </a:p>
          <a:p>
            <a:r>
              <a:rPr lang="en-US" altLang="zh-CN" dirty="0"/>
              <a:t>2022-01 V0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6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DC79-FF8B-4F6D-B45B-3BB862EF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Separated Functions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9FD29-A8D8-46CC-8ED7-8E946A7E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Manual phase picking</a:t>
            </a:r>
          </a:p>
          <a:p>
            <a:r>
              <a:rPr lang="en-US" altLang="zh-CN" dirty="0"/>
              <a:t>Source spectrum analysis</a:t>
            </a:r>
          </a:p>
          <a:p>
            <a:r>
              <a:rPr lang="en-US" altLang="zh-CN" dirty="0"/>
              <a:t>CC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1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F305-5847-42D0-9AEB-4E7ACB62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Manual Phase Picking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51AAA-8F27-49AC-992C-A430BA4E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fctlg: catalog file, just rough location would be enough</a:t>
            </a:r>
          </a:p>
          <a:p>
            <a:pPr lvl="1"/>
            <a:r>
              <a:rPr lang="en-US" altLang="zh-CN" dirty="0" err="1"/>
              <a:t>data_dir</a:t>
            </a:r>
            <a:r>
              <a:rPr lang="en-US" altLang="zh-CN" dirty="0"/>
              <a:t>: directory of continuous waveform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fpha &amp; </a:t>
            </a:r>
            <a:r>
              <a:rPr lang="en-US" altLang="zh-CN" dirty="0" err="1"/>
              <a:t>fpha_hyp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45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03717"/>
              </p:ext>
            </p:extLst>
          </p:nvPr>
        </p:nvGraphicFramePr>
        <p:xfrm>
          <a:off x="1432560" y="868680"/>
          <a:ext cx="9326880" cy="5120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ctlg2pha.py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events/[event_name]</a:t>
                      </a:r>
                    </a:p>
                    <a:p>
                      <a:pPr algn="ctr"/>
                      <a:r>
                        <a:rPr lang="en-US" altLang="zh-CN" dirty="0"/>
                        <a:t>/[</a:t>
                      </a:r>
                      <a:r>
                        <a:rPr lang="en-US" altLang="zh-CN" dirty="0" err="1"/>
                        <a:t>net.sta.chn</a:t>
                      </a:r>
                      <a:r>
                        <a:rPr lang="en-US" altLang="zh-CN" dirty="0"/>
                        <a:t>].SAC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</a:t>
                      </a:r>
                    </a:p>
                    <a:p>
                      <a:pPr algn="ctr"/>
                      <a:r>
                        <a:rPr lang="en-US" altLang="zh-CN" dirty="0"/>
                        <a:t>&amp; 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head2pha.py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5365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events/[event_name]</a:t>
                      </a:r>
                    </a:p>
                    <a:p>
                      <a:pPr algn="ctr"/>
                      <a:r>
                        <a:rPr lang="en-US" altLang="zh-CN" dirty="0"/>
                        <a:t>/[</a:t>
                      </a:r>
                      <a:r>
                        <a:rPr lang="en-US" altLang="zh-CN" dirty="0" err="1"/>
                        <a:t>net.sta.chn</a:t>
                      </a:r>
                      <a:r>
                        <a:rPr lang="en-US" altLang="zh-CN" dirty="0"/>
                        <a:t>].SAC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may repeat the manual picking process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location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fpha_hyp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u="none" dirty="0"/>
                        <a:t>use Hypo-Interface-Py</a:t>
                      </a:r>
                      <a:endParaRPr lang="zh-CN" altLang="en-US" i="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8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F3E2-4A6B-4C31-8140-4D98E02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Source Spectrum Analysis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316EB-95B3-475E-BE60-745394C9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fctlg_all: catalog that contains all candidate EGF events</a:t>
            </a:r>
          </a:p>
          <a:p>
            <a:pPr lvl="1"/>
            <a:r>
              <a:rPr lang="en-US" altLang="zh-CN" dirty="0"/>
              <a:t>fsta: station file</a:t>
            </a:r>
          </a:p>
          <a:p>
            <a:r>
              <a:rPr lang="en-US" altLang="zh-CN" dirty="0"/>
              <a:t>Output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1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506E-E6A2-49E2-B655-1DA955D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2.1 Prepare Target Event Data</a:t>
            </a:r>
            <a:endParaRPr lang="zh-CN" altLang="en-US" sz="4000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7136"/>
              </p:ext>
            </p:extLst>
          </p:nvPr>
        </p:nvGraphicFramePr>
        <p:xfrm>
          <a:off x="1432560" y="1600200"/>
          <a:ext cx="9326880" cy="438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fctlg_tar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ctlg2pha.py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Target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Target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optional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location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fpha_tar_hyp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u="none" dirty="0"/>
                        <a:t>optional</a:t>
                      </a:r>
                      <a:endParaRPr lang="zh-CN" altLang="en-US" i="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9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09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506E-E6A2-49E2-B655-1DA955D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2.2 Prepare EGF Event Data</a:t>
            </a:r>
            <a:endParaRPr lang="zh-CN" altLang="en-US" sz="4000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52023"/>
              </p:ext>
            </p:extLst>
          </p:nvPr>
        </p:nvGraphicFramePr>
        <p:xfrm>
          <a:off x="1432560" y="1600200"/>
          <a:ext cx="9326880" cy="438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fctlg_all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select 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EGF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EGF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events_egf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optional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  <a:p>
                      <a:pPr algn="ctr"/>
                      <a:r>
                        <a:rPr lang="en-US" altLang="zh-CN" dirty="0"/>
                        <a:t>&amp; events_egf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 selection of 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egf_cc.pdf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for PLD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9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7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E4152-9C44-4D3E-99ED-B2CD18D0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48F1F-C352-415C-AA3D-039E1598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46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330</Words>
  <Application>Microsoft Office PowerPoint</Application>
  <PresentationFormat>宽屏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Workflows of  Manual Analysis Helper (MAH)</vt:lpstr>
      <vt:lpstr>Separated Functions</vt:lpstr>
      <vt:lpstr>1. Manual Phase Picking</vt:lpstr>
      <vt:lpstr>PowerPoint 演示文稿</vt:lpstr>
      <vt:lpstr>2. Source Spectrum Analysis</vt:lpstr>
      <vt:lpstr>2.1 Prepare Target Event Data</vt:lpstr>
      <vt:lpstr>2.2 Prepare EGF Event Data</vt:lpstr>
      <vt:lpstr>2.3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 of  Manual Analysis Helper (MAH)</dc:title>
  <dc:creator>周一剑 Yijian ZHOU</dc:creator>
  <cp:lastModifiedBy>周一剑 Yijian ZHOU</cp:lastModifiedBy>
  <cp:revision>62</cp:revision>
  <dcterms:created xsi:type="dcterms:W3CDTF">2022-01-30T00:25:27Z</dcterms:created>
  <dcterms:modified xsi:type="dcterms:W3CDTF">2022-01-30T02:01:32Z</dcterms:modified>
</cp:coreProperties>
</file>