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A736594-9038-4852-8EAF-E5971449C433}">
          <p14:sldIdLst>
            <p14:sldId id="256"/>
            <p14:sldId id="257"/>
            <p14:sldId id="261"/>
          </p14:sldIdLst>
        </p14:section>
        <p14:section name="Python" id="{B6530AE4-DEA3-4D76-AB1B-24E78064C58A}">
          <p14:sldIdLst>
            <p14:sldId id="258"/>
          </p14:sldIdLst>
        </p14:section>
        <p14:section name="GMT" id="{62FCDEDD-F03E-4E7B-972B-9B8C2B372B8E}">
          <p14:sldIdLst>
            <p14:sldId id="259"/>
          </p14:sldIdLst>
        </p14:section>
        <p14:section name="Matlab" id="{83F33CDE-E9F3-4A9A-90D7-EF6A1BA0AA45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BFFF7-C0F5-48AF-A81F-3F49EA4B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BD578-2915-4299-A95D-030F74CAE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4B102-FE36-4075-BF91-7A022120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0F17F-6FD9-46CF-B86F-567DCBD9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E4EFA-B2BF-4917-AD09-A5D163CF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DB1D5-856B-44DE-A0F7-9AD18217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CE5DCD-9586-4557-9724-DBD14FBD9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BF54-86FD-4C93-9E67-139DF07A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F27EE-CFBE-4BAF-9434-64277AA1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3220A-334E-4D58-A6DB-2ADBF7A1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A4B1A5-05CF-4944-8DDA-80BCA95B7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279C3-4A97-42DC-A3FD-5985EDB9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43237-FF23-448C-8158-8CA92BA2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B4062-EC7B-4ECF-B340-B8B1D9D4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F6F1F-F2E3-4B6E-9738-37A8736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ED732-E2EE-4721-91A1-501E4B05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93A01-64A7-4C59-B69A-C7F008F6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88F7C-D115-40CB-A7D7-31CB1079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80C19-A6EC-41F8-B165-F897A10C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B7645-9276-4667-8A59-5BFBC32E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AD4F9-EE56-4DA8-B52B-1D2E7870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8ED89-1BFE-446D-8C66-400D1BEB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85406-2CD1-4765-BC4D-1C996D5B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F9EC0-BB5C-456E-BFF9-C7EE1132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DE9DB-2F1B-4684-954D-143AA200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1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2D93-0710-465C-B17F-633B6E7D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09FA6-377C-467A-B310-9865747B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CC08C-0030-4BFB-AC25-C741D93F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FA66F-C1E3-4C23-9932-EC788D8F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25CEC-F970-4419-BE1F-965AE295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179C7-9E4F-4439-BF45-2D8E2CDF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0B510-716D-48A0-BD66-23C3CFFC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F96CC-DAD8-4673-8611-8430627B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50B0F-9511-4173-836B-B656CA00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1A91BF-B172-4D08-A9EE-6917F2676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59F81-5604-4483-9AD8-A67748084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7E902-E57F-449F-BE6D-E5968DFA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6F3CF1-FFEE-4A49-BBA3-1DE0121B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37FA5-6AF5-4B1A-918F-F016D472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3BDC2-C1E9-4144-99C0-EB288AB0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E6599-EFC9-46D8-88EE-9177C90B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C4112A-690D-4DEF-ABD8-16A9176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4C259-6DDE-4637-80FA-35B37FDE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0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FF86D3-25C2-4E01-BCFB-2CE6195D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559AAA-AF86-4712-B4A1-8C742C05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62F755-FCE3-43B5-ACD3-793F1DC8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9F57F-131F-44B5-B7D1-D63C801A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C0408-202C-4B02-B170-4F257BDA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FC879-0BE5-47B2-BB7E-210D2BAE8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3B435-194B-48F1-AEAE-F7B9FE74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F0E08-C05A-407C-A97F-04000217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BE022-B085-49B0-8B10-A8062593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48F10-9A27-4228-89C8-E2AD6452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43D463-572A-4F1C-B760-91A9AE0CF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71AB4-CBB2-4467-89B0-B2334703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50D74-CF8D-49B6-93E9-FA243E3C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8B3AC-8E6D-4CC0-A9E4-B840DCD9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E72F6-5E62-4DBF-B7D5-03443C61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F4BC98-7738-48A7-81FB-969F992A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A2121-055D-49D5-98CA-8FB6B243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8188A-DF74-42E7-8213-1F17101FB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6910-A4DE-4753-B4A2-7B5ADE3138CB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D0AE6-46EB-4794-889F-A417A04D4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975E1-357A-4BE2-ADBC-3F01958E9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20D8-3E76-451B-A692-386159CD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F9FD2-E76F-4019-B11C-AD1278487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Seismicity Visualization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24B5D-B79B-4061-8626-DCFC8483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Yijian Zhou</a:t>
            </a:r>
          </a:p>
          <a:p>
            <a:r>
              <a:rPr lang="en-US" altLang="zh-CN" dirty="0"/>
              <a:t>2022-01 V1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8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F453E-B400-4396-A46B-F957FC92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AD48D-FDD5-4D28-B9DB-FB4EC8C8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GMT</a:t>
            </a:r>
          </a:p>
          <a:p>
            <a:r>
              <a:rPr lang="en-US" altLang="zh-CN" dirty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2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1102C-98DA-4A6B-A184-0007773C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Input Format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C8439-ED2D-4993-AAFE-4BD709D6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fctlg</a:t>
            </a:r>
          </a:p>
          <a:p>
            <a:r>
              <a:rPr lang="en-US" altLang="zh-CN" dirty="0"/>
              <a:t>fpha</a:t>
            </a:r>
          </a:p>
          <a:p>
            <a:r>
              <a:rPr lang="en-US" altLang="zh-CN" dirty="0"/>
              <a:t>fsta</a:t>
            </a:r>
          </a:p>
          <a:p>
            <a:r>
              <a:rPr lang="en-US" altLang="zh-CN"/>
              <a:t>ffault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42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442BC-586C-423D-922F-901B0886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Gallery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72C44-E9C2-4591-A716-95B8EC38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7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8D7B-8717-4DAB-90DF-4316EAF0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34B1-27AF-4D74-AA16-2E5EFE93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F9F6E-894C-4710-978B-D298DEA3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A6250-4A13-4D94-924A-8C1C84C5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6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Seismicity Visualization</vt:lpstr>
      <vt:lpstr>Outline</vt:lpstr>
      <vt:lpstr>Input Format</vt:lpstr>
      <vt:lpstr>Gallery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Seismicity Visualization</dc:title>
  <dc:creator>周一剑 Yijian ZHOU</dc:creator>
  <cp:lastModifiedBy>周一剑 Yijian ZHOU</cp:lastModifiedBy>
  <cp:revision>5</cp:revision>
  <dcterms:created xsi:type="dcterms:W3CDTF">2022-01-30T02:07:14Z</dcterms:created>
  <dcterms:modified xsi:type="dcterms:W3CDTF">2022-01-30T02:10:59Z</dcterms:modified>
</cp:coreProperties>
</file>