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662D4-6804-764E-A139-141765241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8F4B3-91EA-1546-8188-EDAFFB667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190916-365E-B54B-9D9B-9607E2DDE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AE57B-6B89-3944-ABD3-73F6C0059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8ED3-7A1A-D24F-8369-4F40822DC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9554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D34CC0-4884-8D41-AAB2-44DF5506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655B21-56A8-964F-9E97-8A036A92C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3C63AA-41CA-974E-A7B9-09B8DA24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C1AB3-940B-2D4E-89A6-F7FD607D0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3953EB-AA9D-D547-80BB-133AD30A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4930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417D42-3A3B-9C47-8F50-27F8F36AEA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0E549A-2627-4041-98A1-66C7A8C41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415A2-F3C6-EF49-B483-3C4C35AA1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C6DB99-2E5B-4149-B324-0DB96DBD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7F5BF7-8DE3-6244-BB13-AB728C14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455717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0C1E03-9F3E-C94E-B8DD-833A9F060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F4492C-81C4-3947-ABF5-2A3A72AD4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00000-D00D-F44B-8C8A-03A4783B1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812CF-38B5-9741-B2E5-42556D75E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6C597B-0513-994E-ACE6-86A156F43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07036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F0AF1-29BE-5B4C-A8B4-700DFFD8D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A9F0C8-DD86-3E4E-84C3-28D1487D5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F643E0-D603-1649-9240-C708E229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EAB219-A2DA-1B47-AC62-E1925C28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68FF8C-15D0-3247-BCC1-1523C3D2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55763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A41FA-2A0B-0944-A8AE-27C2E4B46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4BF830-2714-0F4E-9EB1-D06FFC6FE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8514BA-C957-B44B-809D-BECF7140E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111AC0-58F1-A947-A478-7EC6C8D8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F8E1EB-4E2C-8B45-AB50-1D8256C3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05DF2C-5948-F14D-A5B0-B020B819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87443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6C3B1-A08E-B54B-8F8F-6E3091B4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FA0DE3-8AC8-DF49-A053-44B405F86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FF824E-9AFE-1A47-B524-800E9692D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5C0FC-D03E-3D4A-B1D8-4FB2A50C1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BDAF5-697C-7246-B97D-FE59FF992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5B2C53-1946-CE46-BA17-4EE437FC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C39662-345F-E142-A576-27BA40731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DC2837-0428-E844-BF4F-1745E38CA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868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0C1B97-651F-8D46-9469-943B6C7C3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D955DF-8D94-984B-A183-6EE6259C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A9A1A-4D97-C74D-9BCF-876BFD88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AC61E2-5101-D549-8F6A-DF409B1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22877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5E2F5F-75DE-4A41-B4A5-97285629E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C7A00E-6BF1-6743-BF7B-4DE954B6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917AEE-AF63-2C46-9A7D-AA679DD24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395270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AECD7-2A9B-D948-A53C-9EAFB2021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CC9C8-A616-8949-AA4A-06A9D3E3F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21D014-DF50-AA43-9BDF-D25FA7199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488C94-F896-1F4C-A88C-66DFC081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837572-E6C5-1646-9D90-D4AAF517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CA9AF0-C8AA-6F49-848A-A0C2AC43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54377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19FD2-137D-224D-B8CE-892F4F7B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E4DB2E4-9DFF-4F49-ABFB-8FF967CFC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91BECC-41B2-1147-BD60-6A5E4DC3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FC864-0EED-C540-AC43-B7BD7B1FD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D8F64E-0532-6148-92D2-9997F95B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6163C5-2443-6A4A-95D2-0D820C76F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40730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68917D-1C4C-7A43-AD70-C197CF327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86AC3-04A2-4C4E-874E-AF7C8140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7B1085-C4FE-1E46-8763-BBF0CAA42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786AA-1C93-5E4A-B1A7-56BC56C91B58}" type="datetimeFigureOut">
              <a:rPr kumimoji="1" lang="zh-SG" altLang="en-US" smtClean="0"/>
              <a:t>18/06/25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A4085F-6DD3-954D-866C-3038B2D3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13AAD-E10D-594A-A336-91A09CEF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4AE03-DC80-0C41-8C4B-9F3949F0B3F0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27117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>
            <a:extLst>
              <a:ext uri="{FF2B5EF4-FFF2-40B4-BE49-F238E27FC236}">
                <a16:creationId xmlns:a16="http://schemas.microsoft.com/office/drawing/2014/main" id="{989B809C-7029-AB44-9C8B-B0494B2B8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94" y="318681"/>
            <a:ext cx="2880000" cy="216000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623B03F-0329-8E47-A2BC-E65A8BBE1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146" y="318681"/>
            <a:ext cx="2880000" cy="2160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1BF22E5-9634-6D4C-B27C-B03D86FA51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0111"/>
            <a:ext cx="2880000" cy="216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7EC82EF-146B-5F42-8792-DA300A4B5518}"/>
              </a:ext>
            </a:extLst>
          </p:cNvPr>
          <p:cNvSpPr txBox="1"/>
          <p:nvPr/>
        </p:nvSpPr>
        <p:spPr>
          <a:xfrm>
            <a:off x="834706" y="2382389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L₁ Distance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29BC5E-E965-DA4B-9903-E01C948D7A2B}"/>
              </a:ext>
            </a:extLst>
          </p:cNvPr>
          <p:cNvSpPr txBox="1"/>
          <p:nvPr/>
        </p:nvSpPr>
        <p:spPr>
          <a:xfrm>
            <a:off x="6484402" y="2372634"/>
            <a:ext cx="12634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c)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SG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L₁ Distance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710AAB-F9A6-7E48-9BE8-8E9FAE2A0890}"/>
              </a:ext>
            </a:extLst>
          </p:cNvPr>
          <p:cNvSpPr txBox="1"/>
          <p:nvPr/>
        </p:nvSpPr>
        <p:spPr>
          <a:xfrm>
            <a:off x="9282344" y="2372634"/>
            <a:ext cx="12698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SG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L₂</a:t>
            </a:r>
            <a:r>
              <a:rPr lang="en-SG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91B584B-7F50-4C4F-B3AB-B19DCBC28F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8073" y="320356"/>
            <a:ext cx="2880000" cy="2160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2D14CC8-D001-DF4C-ADC1-3F7413B2C856}"/>
              </a:ext>
            </a:extLst>
          </p:cNvPr>
          <p:cNvSpPr txBox="1"/>
          <p:nvPr/>
        </p:nvSpPr>
        <p:spPr>
          <a:xfrm>
            <a:off x="3672779" y="2372634"/>
            <a:ext cx="12105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SG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L₂</a:t>
            </a:r>
            <a:r>
              <a:rPr lang="en-SG" altLang="zh-SG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Distance</a:t>
            </a:r>
            <a:r>
              <a:rPr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kumimoji="1" lang="zh-CN" altLang="en-US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SG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830C124-C44A-9C4A-9818-0635408AF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3" y="222389"/>
            <a:ext cx="3489301" cy="17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1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32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7</cp:revision>
  <dcterms:created xsi:type="dcterms:W3CDTF">2025-06-18T00:04:48Z</dcterms:created>
  <dcterms:modified xsi:type="dcterms:W3CDTF">2025-06-18T00:42:37Z</dcterms:modified>
</cp:coreProperties>
</file>