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5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4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7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8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5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7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9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连接各个点形成网络">
            <a:extLst>
              <a:ext uri="{FF2B5EF4-FFF2-40B4-BE49-F238E27FC236}">
                <a16:creationId xmlns:a16="http://schemas.microsoft.com/office/drawing/2014/main" id="{0013856B-D713-1B2C-8151-AF737983E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CB11DA-DB99-0A6E-E0B8-9C6276C8D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kumimoji="1" lang="en-US" altLang="zh-CN" sz="5400" dirty="0">
                <a:solidFill>
                  <a:schemeClr val="tx1"/>
                </a:solidFill>
              </a:rPr>
              <a:t>Stable project</a:t>
            </a:r>
            <a:endParaRPr kumimoji="1"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9C5547-ADA3-4B82-699B-6C823BE04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Yijun Shen</a:t>
            </a:r>
            <a:endParaRPr kumimoji="1" lang="zh-CN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6602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645DE2DE-2F65-6F96-97FD-30EAEA252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64" y="638143"/>
            <a:ext cx="3294253" cy="55599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D19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C30DBA-01B7-394C-A612-55762257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4000" spc="-50">
                <a:solidFill>
                  <a:srgbClr val="FFFFFF"/>
                </a:solidFill>
              </a:rPr>
              <a:t>Forecasting Result &amp; Steps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A0E9E47-96FE-1753-0C3C-F439A45EA8EB}"/>
              </a:ext>
            </a:extLst>
          </p:cNvPr>
          <p:cNvSpPr txBox="1"/>
          <p:nvPr/>
        </p:nvSpPr>
        <p:spPr>
          <a:xfrm>
            <a:off x="5315802" y="2505069"/>
            <a:ext cx="5778919" cy="338390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kumimoji="1" lang="en-US" altLang="zh-CN" dirty="0">
                <a:solidFill>
                  <a:srgbClr val="FFFFFF"/>
                </a:solidFill>
              </a:rPr>
              <a:t>Initially, I was going to generate a SARIMA model.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kumimoji="1" lang="en-US" altLang="zh-CN" dirty="0">
                <a:solidFill>
                  <a:srgbClr val="FFFFFF"/>
                </a:solidFill>
              </a:rPr>
              <a:t>However, when I check the optimal BIC,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AIC and AICC, it seems like the optimal p and q for the dataset are both 0.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kumimoji="1" lang="en-US" altLang="zh-CN" dirty="0">
                <a:solidFill>
                  <a:srgbClr val="FFFFFF"/>
                </a:solidFill>
              </a:rPr>
              <a:t>Therefore, I had to instead use a LSTM model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kumimoji="1" lang="en-US" altLang="zh-CN" dirty="0">
                <a:solidFill>
                  <a:srgbClr val="FFFFFF"/>
                </a:solidFill>
              </a:rPr>
              <a:t>I directly fed the whole dataset as training data and generate 18 days prediction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kumimoji="1" lang="en-US" altLang="zh-CN" dirty="0">
                <a:solidFill>
                  <a:srgbClr val="FFFFFF"/>
                </a:solidFill>
              </a:rPr>
              <a:t>Results are on the left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kumimoji="1" lang="en-US" altLang="zh-CN" dirty="0">
                <a:solidFill>
                  <a:srgbClr val="FFFFFF"/>
                </a:solidFill>
              </a:rPr>
              <a:t>Personally, I don’t think the prediction is very useful, since the dataset is too stable most of the time, and its variation is extremely low. Therefore, LSTM model cannot learn a lot from the existing historical dataset. </a:t>
            </a:r>
          </a:p>
        </p:txBody>
      </p:sp>
    </p:spTree>
    <p:extLst>
      <p:ext uri="{BB962C8B-B14F-4D97-AF65-F5344CB8AC3E}">
        <p14:creationId xmlns:p14="http://schemas.microsoft.com/office/powerpoint/2010/main" val="926674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Retrospect">
      <a:majorFont>
        <a:latin typeface="Microsoft YaHei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119</Words>
  <Application>Microsoft Macintosh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Microsoft YaHei</vt:lpstr>
      <vt:lpstr>Calibri</vt:lpstr>
      <vt:lpstr>RetrospectVTI</vt:lpstr>
      <vt:lpstr>Stable project</vt:lpstr>
      <vt:lpstr>Forecasting Result &amp;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 project</dc:title>
  <dc:creator>Shen, Yijun</dc:creator>
  <cp:lastModifiedBy>Shen, Yijun</cp:lastModifiedBy>
  <cp:revision>1</cp:revision>
  <dcterms:created xsi:type="dcterms:W3CDTF">2022-12-10T03:46:02Z</dcterms:created>
  <dcterms:modified xsi:type="dcterms:W3CDTF">2022-12-10T03:51:10Z</dcterms:modified>
</cp:coreProperties>
</file>