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1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7B861-CF4E-3E91-F48C-1F3081E7D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81E65-3D45-84D0-E86A-ABFD8507E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E018-CF5D-5882-672A-63B33D91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E4394-DE1D-2279-D044-E340FC5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67297-6BA2-E5CF-857F-8632DA52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2A551-08BA-2531-6CD3-1D4FBA1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2E1E3-1515-070F-A7FC-8AFFE63CF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B4D8-DCEF-4BE1-BE2A-44ED27B9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98793-842A-3E7C-A0FD-F5CC6E57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4B094-EDD7-A810-3EFD-C282B2F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4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FD296-FF16-023C-E8E4-1544E38AC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A8C5FE-0403-37A4-7FFE-45D1AA85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0D70E-1791-01F2-877F-B41A6AE8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B05BD-0415-8890-7C87-67706CA4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6465D-E2E3-30CA-BBDD-F7A6E185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9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5824-954E-F9F0-0524-3D362B93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D8ECB-F620-ABB6-5879-EBB37377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9BCE-7861-6148-8A55-5DC982CA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CDD13-5B75-EF28-AEAD-D5EC3B51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5C5DF-E1DA-654E-9041-F99277D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C6A02-03B8-FE92-6BA7-62B77B8A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4A1A0-B986-6541-9D9B-4854744D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C0BBC-0B5E-22B5-5741-66194E70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A83F0-7827-06DB-5112-FC8C2C75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AC10B-ACBB-95CA-51D4-37D80D56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0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3E09D-4E42-005F-D2D2-553D630D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5A22-107E-4D39-68D3-DC7012F3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DD4E5-3DA8-51AF-B895-4608F92F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BE429-295B-0649-8091-486C91C3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171A7-D1BE-F9AB-56C8-4097B24E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2D299-193C-04FC-F918-2B9BE6FB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4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EC89-3C1C-D377-1DFD-346F9FE8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51436-7923-77CC-341C-BBF4FF58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60DA34-64AF-FE89-CB51-C6AC11D89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9F64FD-CA9E-4C85-C70D-FE1C5B25C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AAAC07-424D-8EE9-EF1D-27C490FC5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18E11-A110-276F-7BAA-07435FAA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238472-B8E6-CCC2-2D12-3483E0A7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D5734-A5D6-ED20-517B-EB9DBEB7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5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7A9B-0DB3-AE81-153C-F3E2C098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EC9A2-07F9-CB73-668C-0F626D14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655D9-DEC3-2851-C0A2-7491EF36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22B68-9544-E8A7-BCC7-49A4CC6A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2573CE-B77D-74BE-7DE4-91963D3C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B78F8-A23A-367E-5309-EC05C370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35D15-3B2B-72B1-C840-D1745E4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1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F170-FBF5-492D-BD52-193C8415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2CD99-8141-4615-9222-C137E77B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BC3AF-CCA4-5816-14EB-B71818278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51078-D35E-2CF1-C74D-3CF3743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5990A-709E-1801-5E7B-A13B8C38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16D7B-97CB-EDB9-2264-DAA5D220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C5F7-DE73-9CD7-5A57-9A7DE467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AD530-0ED1-AA4B-17CA-7EC88FE23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67C8E-8DD0-DA50-85B3-C3293A4D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2CAF5-8CA2-DCD6-06F4-7965D275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BBF42-9926-B025-22DF-DEAFE413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1AC65-037F-4185-CB77-BCF4FE16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D11AB1-BF72-92A7-57AE-A6251463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28683-222B-5AEB-DE26-902E6D37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FC9A2-76E4-5534-2EC5-5921A62B1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72CB-377E-498C-9E4B-98BA6184AB7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FBAA8-E147-2B22-A1A4-1A7693AE3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3547F-E97A-AD24-6894-0925800D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C516-0FE1-4144-AADC-035AB46A8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1730F1-C12D-CD88-0EF1-4BAD5C736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44824"/>
              </p:ext>
            </p:extLst>
          </p:nvPr>
        </p:nvGraphicFramePr>
        <p:xfrm>
          <a:off x="1856072" y="1638700"/>
          <a:ext cx="3476325" cy="358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65">
                  <a:extLst>
                    <a:ext uri="{9D8B030D-6E8A-4147-A177-3AD203B41FA5}">
                      <a16:colId xmlns:a16="http://schemas.microsoft.com/office/drawing/2014/main" val="4047707095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1910885485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607811770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3058351348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139918670"/>
                    </a:ext>
                  </a:extLst>
                </a:gridCol>
              </a:tblGrid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11883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81484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4703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75589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8188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AE0F98D-F40F-E6C4-07B2-3F4C86F2C5A6}"/>
              </a:ext>
            </a:extLst>
          </p:cNvPr>
          <p:cNvSpPr/>
          <p:nvPr/>
        </p:nvSpPr>
        <p:spPr>
          <a:xfrm>
            <a:off x="4958542" y="5676497"/>
            <a:ext cx="317634" cy="3176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314E91-B7DB-5055-384C-CEEAAE55F964}"/>
              </a:ext>
            </a:extLst>
          </p:cNvPr>
          <p:cNvSpPr/>
          <p:nvPr/>
        </p:nvSpPr>
        <p:spPr>
          <a:xfrm>
            <a:off x="4958542" y="6199831"/>
            <a:ext cx="317634" cy="3176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6208AA-5563-EE7B-855C-27D26D8EFFCA}"/>
              </a:ext>
            </a:extLst>
          </p:cNvPr>
          <p:cNvSpPr txBox="1"/>
          <p:nvPr/>
        </p:nvSpPr>
        <p:spPr>
          <a:xfrm>
            <a:off x="5372428" y="5642809"/>
            <a:ext cx="19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Expected stimuli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2AAC1-84B9-146F-EBF5-2839AEE9E1E6}"/>
              </a:ext>
            </a:extLst>
          </p:cNvPr>
          <p:cNvSpPr txBox="1"/>
          <p:nvPr/>
        </p:nvSpPr>
        <p:spPr>
          <a:xfrm>
            <a:off x="5372428" y="6199831"/>
            <a:ext cx="242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Unexpected stimuli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CF62AA-38F4-7214-5BE6-352AD554282B}"/>
              </a:ext>
            </a:extLst>
          </p:cNvPr>
          <p:cNvSpPr txBox="1"/>
          <p:nvPr/>
        </p:nvSpPr>
        <p:spPr>
          <a:xfrm>
            <a:off x="1939573" y="12446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B7E0-F6DE-6CB4-7467-8AD62EB57947}"/>
              </a:ext>
            </a:extLst>
          </p:cNvPr>
          <p:cNvSpPr txBox="1"/>
          <p:nvPr/>
        </p:nvSpPr>
        <p:spPr>
          <a:xfrm>
            <a:off x="2647272" y="1238396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3CFF1F-22FF-7EAD-E19E-1ED8965DCD78}"/>
              </a:ext>
            </a:extLst>
          </p:cNvPr>
          <p:cNvSpPr txBox="1"/>
          <p:nvPr/>
        </p:nvSpPr>
        <p:spPr>
          <a:xfrm>
            <a:off x="3342900" y="1238396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278266-7CA7-EA61-5A36-DCD65CC62A3E}"/>
              </a:ext>
            </a:extLst>
          </p:cNvPr>
          <p:cNvSpPr txBox="1"/>
          <p:nvPr/>
        </p:nvSpPr>
        <p:spPr>
          <a:xfrm>
            <a:off x="4047062" y="12446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3D8C5B-4AD4-78C3-E974-B4F553AC1C2E}"/>
              </a:ext>
            </a:extLst>
          </p:cNvPr>
          <p:cNvSpPr txBox="1"/>
          <p:nvPr/>
        </p:nvSpPr>
        <p:spPr>
          <a:xfrm>
            <a:off x="4719232" y="12446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C3FAE0-34B8-2E6C-D3D8-A643C78E4C39}"/>
              </a:ext>
            </a:extLst>
          </p:cNvPr>
          <p:cNvSpPr txBox="1"/>
          <p:nvPr/>
        </p:nvSpPr>
        <p:spPr>
          <a:xfrm>
            <a:off x="1244074" y="1828746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9A3278-2308-4F67-3F38-603AA230AE01}"/>
              </a:ext>
            </a:extLst>
          </p:cNvPr>
          <p:cNvSpPr txBox="1"/>
          <p:nvPr/>
        </p:nvSpPr>
        <p:spPr>
          <a:xfrm>
            <a:off x="1233728" y="25162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9F46C2-548E-9A6D-0F75-828C80AB3D93}"/>
              </a:ext>
            </a:extLst>
          </p:cNvPr>
          <p:cNvSpPr txBox="1"/>
          <p:nvPr/>
        </p:nvSpPr>
        <p:spPr>
          <a:xfrm>
            <a:off x="1244074" y="3255562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884CF9-693A-D290-D870-7A226EBED859}"/>
              </a:ext>
            </a:extLst>
          </p:cNvPr>
          <p:cNvSpPr txBox="1"/>
          <p:nvPr/>
        </p:nvSpPr>
        <p:spPr>
          <a:xfrm>
            <a:off x="1244074" y="3943100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714822-1BD9-97A8-2538-8FFC6F6BB248}"/>
              </a:ext>
            </a:extLst>
          </p:cNvPr>
          <p:cNvSpPr txBox="1"/>
          <p:nvPr/>
        </p:nvSpPr>
        <p:spPr>
          <a:xfrm>
            <a:off x="1264944" y="4682378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00BFD5-8725-FD56-D265-230068A10FEB}"/>
              </a:ext>
            </a:extLst>
          </p:cNvPr>
          <p:cNvSpPr txBox="1"/>
          <p:nvPr/>
        </p:nvSpPr>
        <p:spPr>
          <a:xfrm>
            <a:off x="137170" y="3255562"/>
            <a:ext cx="8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9DF50805-A73D-8A61-B9B8-AF62112E2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01185"/>
              </p:ext>
            </p:extLst>
          </p:nvPr>
        </p:nvGraphicFramePr>
        <p:xfrm>
          <a:off x="6801853" y="1638700"/>
          <a:ext cx="3476325" cy="358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65">
                  <a:extLst>
                    <a:ext uri="{9D8B030D-6E8A-4147-A177-3AD203B41FA5}">
                      <a16:colId xmlns:a16="http://schemas.microsoft.com/office/drawing/2014/main" val="4047707095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1910885485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607811770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3058351348"/>
                    </a:ext>
                  </a:extLst>
                </a:gridCol>
                <a:gridCol w="695265">
                  <a:extLst>
                    <a:ext uri="{9D8B030D-6E8A-4147-A177-3AD203B41FA5}">
                      <a16:colId xmlns:a16="http://schemas.microsoft.com/office/drawing/2014/main" val="139918670"/>
                    </a:ext>
                  </a:extLst>
                </a:gridCol>
              </a:tblGrid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11883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81484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4703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75589"/>
                  </a:ext>
                </a:extLst>
              </a:tr>
              <a:tr h="716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8188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C9C71D9D-F69B-D670-A4BA-82F247270290}"/>
              </a:ext>
            </a:extLst>
          </p:cNvPr>
          <p:cNvSpPr txBox="1"/>
          <p:nvPr/>
        </p:nvSpPr>
        <p:spPr>
          <a:xfrm>
            <a:off x="6885354" y="12446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5EDD49-1D3A-B194-B005-C692C2148B39}"/>
              </a:ext>
            </a:extLst>
          </p:cNvPr>
          <p:cNvSpPr txBox="1"/>
          <p:nvPr/>
        </p:nvSpPr>
        <p:spPr>
          <a:xfrm>
            <a:off x="7593053" y="1238396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EF2191-8529-FA97-6F0F-471E3FA88FCE}"/>
              </a:ext>
            </a:extLst>
          </p:cNvPr>
          <p:cNvSpPr txBox="1"/>
          <p:nvPr/>
        </p:nvSpPr>
        <p:spPr>
          <a:xfrm>
            <a:off x="8288681" y="1238396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DCE403-6C1B-81DA-1AD0-07FA5F0636F1}"/>
              </a:ext>
            </a:extLst>
          </p:cNvPr>
          <p:cNvSpPr txBox="1"/>
          <p:nvPr/>
        </p:nvSpPr>
        <p:spPr>
          <a:xfrm>
            <a:off x="8992843" y="12446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086D4F-18CC-71E6-E33D-6882FD9E9EC2}"/>
              </a:ext>
            </a:extLst>
          </p:cNvPr>
          <p:cNvSpPr txBox="1"/>
          <p:nvPr/>
        </p:nvSpPr>
        <p:spPr>
          <a:xfrm>
            <a:off x="9665013" y="12446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7C5959-539D-EE2C-F728-33621462F46D}"/>
              </a:ext>
            </a:extLst>
          </p:cNvPr>
          <p:cNvSpPr txBox="1"/>
          <p:nvPr/>
        </p:nvSpPr>
        <p:spPr>
          <a:xfrm>
            <a:off x="6189855" y="1828746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30095C-C4FC-DFC8-FF73-55E1BE538827}"/>
              </a:ext>
            </a:extLst>
          </p:cNvPr>
          <p:cNvSpPr txBox="1"/>
          <p:nvPr/>
        </p:nvSpPr>
        <p:spPr>
          <a:xfrm>
            <a:off x="6179509" y="2516284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FACC8F-F254-A5FE-3B61-C89B6B1FE315}"/>
              </a:ext>
            </a:extLst>
          </p:cNvPr>
          <p:cNvSpPr txBox="1"/>
          <p:nvPr/>
        </p:nvSpPr>
        <p:spPr>
          <a:xfrm>
            <a:off x="6189855" y="3255562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0C23602-C01E-6272-39C4-CD1BE9F5B687}"/>
              </a:ext>
            </a:extLst>
          </p:cNvPr>
          <p:cNvSpPr txBox="1"/>
          <p:nvPr/>
        </p:nvSpPr>
        <p:spPr>
          <a:xfrm>
            <a:off x="6189855" y="3943100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C4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5B213D-EF1A-C188-D9FD-745A27045436}"/>
              </a:ext>
            </a:extLst>
          </p:cNvPr>
          <p:cNvSpPr txBox="1"/>
          <p:nvPr/>
        </p:nvSpPr>
        <p:spPr>
          <a:xfrm>
            <a:off x="6210725" y="4682378"/>
            <a:ext cx="5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B582E0-1AD9-0B3F-229D-16A2019DF883}"/>
              </a:ext>
            </a:extLst>
          </p:cNvPr>
          <p:cNvSpPr txBox="1"/>
          <p:nvPr/>
        </p:nvSpPr>
        <p:spPr>
          <a:xfrm>
            <a:off x="5709828" y="661193"/>
            <a:ext cx="71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8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07B90C5-B96F-5135-3CEE-AAB50FD59CB0}"/>
              </a:ext>
            </a:extLst>
          </p:cNvPr>
          <p:cNvCxnSpPr>
            <a:cxnSpLocks/>
          </p:cNvCxnSpPr>
          <p:nvPr/>
        </p:nvCxnSpPr>
        <p:spPr>
          <a:xfrm>
            <a:off x="2104103" y="3441031"/>
            <a:ext cx="9495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606DD4C5-53DB-046E-3E93-90E9CFC7EDB5}"/>
              </a:ext>
            </a:extLst>
          </p:cNvPr>
          <p:cNvSpPr/>
          <p:nvPr/>
        </p:nvSpPr>
        <p:spPr>
          <a:xfrm rot="5400000">
            <a:off x="3268450" y="2036622"/>
            <a:ext cx="616018" cy="21446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3B0123D9-52B0-F296-D169-91FD17B810A1}"/>
              </a:ext>
            </a:extLst>
          </p:cNvPr>
          <p:cNvSpPr/>
          <p:nvPr/>
        </p:nvSpPr>
        <p:spPr>
          <a:xfrm rot="5400000">
            <a:off x="5423341" y="2026557"/>
            <a:ext cx="616018" cy="21648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C6A28C60-EE35-646A-E2E7-B47C9017A7D1}"/>
              </a:ext>
            </a:extLst>
          </p:cNvPr>
          <p:cNvSpPr/>
          <p:nvPr/>
        </p:nvSpPr>
        <p:spPr>
          <a:xfrm rot="5400000">
            <a:off x="8670702" y="955307"/>
            <a:ext cx="616018" cy="43313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69CD6FBA-E273-3C83-114F-2EC19252A5B4}"/>
              </a:ext>
            </a:extLst>
          </p:cNvPr>
          <p:cNvSpPr/>
          <p:nvPr/>
        </p:nvSpPr>
        <p:spPr>
          <a:xfrm rot="16200000">
            <a:off x="7586546" y="2642575"/>
            <a:ext cx="616018" cy="21648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18F5A3DF-00C1-6919-27BB-238483F9E25C}"/>
              </a:ext>
            </a:extLst>
          </p:cNvPr>
          <p:cNvSpPr/>
          <p:nvPr/>
        </p:nvSpPr>
        <p:spPr>
          <a:xfrm rot="16200000">
            <a:off x="9749747" y="2642573"/>
            <a:ext cx="616018" cy="21648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78848DC-0A49-090B-DEA6-B40E1AC84203}"/>
              </a:ext>
            </a:extLst>
          </p:cNvPr>
          <p:cNvSpPr txBox="1"/>
          <p:nvPr/>
        </p:nvSpPr>
        <p:spPr>
          <a:xfrm>
            <a:off x="2750549" y="2397725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 stage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F4B140-FFA2-E783-B272-3C2C344C29D4}"/>
              </a:ext>
            </a:extLst>
          </p:cNvPr>
          <p:cNvSpPr txBox="1"/>
          <p:nvPr/>
        </p:nvSpPr>
        <p:spPr>
          <a:xfrm>
            <a:off x="4905440" y="2397725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Practice stage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BB94E2A-D2B7-185E-5293-2F34954157E6}"/>
              </a:ext>
            </a:extLst>
          </p:cNvPr>
          <p:cNvSpPr txBox="1"/>
          <p:nvPr/>
        </p:nvSpPr>
        <p:spPr>
          <a:xfrm>
            <a:off x="7474949" y="4068641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287D398-A56F-34D5-AB08-D2164C9B530B}"/>
              </a:ext>
            </a:extLst>
          </p:cNvPr>
          <p:cNvSpPr txBox="1"/>
          <p:nvPr/>
        </p:nvSpPr>
        <p:spPr>
          <a:xfrm>
            <a:off x="9662626" y="4064580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E09DD5E-2FC5-F626-8D70-4693760EFCBB}"/>
              </a:ext>
            </a:extLst>
          </p:cNvPr>
          <p:cNvSpPr txBox="1"/>
          <p:nvPr/>
        </p:nvSpPr>
        <p:spPr>
          <a:xfrm>
            <a:off x="995551" y="3232303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3CF94F-B32D-C2AC-84F2-4736E23C3E99}"/>
              </a:ext>
            </a:extLst>
          </p:cNvPr>
          <p:cNvSpPr txBox="1"/>
          <p:nvPr/>
        </p:nvSpPr>
        <p:spPr>
          <a:xfrm>
            <a:off x="8362335" y="2407995"/>
            <a:ext cx="20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78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D01911-86DE-F608-33FF-823BB5BA2EFD}"/>
              </a:ext>
            </a:extLst>
          </p:cNvPr>
          <p:cNvCxnSpPr>
            <a:cxnSpLocks/>
          </p:cNvCxnSpPr>
          <p:nvPr/>
        </p:nvCxnSpPr>
        <p:spPr>
          <a:xfrm>
            <a:off x="410325" y="3994375"/>
            <a:ext cx="11003327" cy="23077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370289C-F1FD-8500-35D2-D1011C1E01F1}"/>
              </a:ext>
            </a:extLst>
          </p:cNvPr>
          <p:cNvGrpSpPr/>
          <p:nvPr/>
        </p:nvGrpSpPr>
        <p:grpSpPr>
          <a:xfrm>
            <a:off x="1350746" y="1941771"/>
            <a:ext cx="1334703" cy="1063716"/>
            <a:chOff x="993021" y="2022096"/>
            <a:chExt cx="1390849" cy="7152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7D8EF0-64B3-E7A3-5872-270E0D7BBA61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A637856-79C1-DC6E-EA97-4C19257D7EB4}"/>
                </a:ext>
              </a:extLst>
            </p:cNvPr>
            <p:cNvSpPr txBox="1"/>
            <p:nvPr/>
          </p:nvSpPr>
          <p:spPr>
            <a:xfrm>
              <a:off x="1509794" y="2250798"/>
              <a:ext cx="462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D7EAF8-D647-DB11-EC51-D2D27E0A111F}"/>
              </a:ext>
            </a:extLst>
          </p:cNvPr>
          <p:cNvGrpSpPr/>
          <p:nvPr/>
        </p:nvGrpSpPr>
        <p:grpSpPr>
          <a:xfrm>
            <a:off x="2590801" y="2235029"/>
            <a:ext cx="1675596" cy="1063716"/>
            <a:chOff x="993021" y="2022096"/>
            <a:chExt cx="1746081" cy="71529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DCE52DD-D9B5-864B-E538-EAC2DA0F1FE9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BDB964-3FBE-9A92-BFEC-776E272E828C}"/>
                </a:ext>
              </a:extLst>
            </p:cNvPr>
            <p:cNvSpPr txBox="1"/>
            <p:nvPr/>
          </p:nvSpPr>
          <p:spPr>
            <a:xfrm>
              <a:off x="1231455" y="2254893"/>
              <a:ext cx="1507647" cy="20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Bedroom</a:t>
              </a:r>
              <a:endParaRPr lang="zh-CN" altLang="en-US" sz="1400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A58CF76B-5BDD-DF5C-5787-8D04572759DE}"/>
              </a:ext>
            </a:extLst>
          </p:cNvPr>
          <p:cNvSpPr/>
          <p:nvPr/>
        </p:nvSpPr>
        <p:spPr>
          <a:xfrm>
            <a:off x="3705728" y="1606089"/>
            <a:ext cx="1334703" cy="1063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D32390-9444-D7E7-6FF6-FCD726E5A217}"/>
              </a:ext>
            </a:extLst>
          </p:cNvPr>
          <p:cNvSpPr/>
          <p:nvPr/>
        </p:nvSpPr>
        <p:spPr>
          <a:xfrm>
            <a:off x="3705728" y="3050304"/>
            <a:ext cx="1334704" cy="1063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B4161D-01E6-B906-0BDB-9BDBA86EA7B7}"/>
              </a:ext>
            </a:extLst>
          </p:cNvPr>
          <p:cNvGrpSpPr/>
          <p:nvPr/>
        </p:nvGrpSpPr>
        <p:grpSpPr>
          <a:xfrm>
            <a:off x="4945784" y="2622882"/>
            <a:ext cx="1334704" cy="1063716"/>
            <a:chOff x="993021" y="2022096"/>
            <a:chExt cx="1390849" cy="71529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9BF6362-6200-3F85-350B-6085DB66FAAE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111F282-1E11-8888-BADE-EC946F827AE4}"/>
                </a:ext>
              </a:extLst>
            </p:cNvPr>
            <p:cNvSpPr txBox="1"/>
            <p:nvPr/>
          </p:nvSpPr>
          <p:spPr>
            <a:xfrm>
              <a:off x="1532028" y="2254443"/>
              <a:ext cx="564000" cy="22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+</a:t>
              </a:r>
              <a:endParaRPr lang="zh-CN" altLang="en-US" sz="1600" dirty="0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3B65043-257B-53C3-2535-23466AC5E33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27" y="3264629"/>
            <a:ext cx="684000" cy="684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8CCFAF0-A739-E8D3-170E-CDFB9AC7D71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79" y="1808572"/>
            <a:ext cx="684000" cy="68400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749CB46-CBE7-BBFC-C98E-1F30F13BE5EC}"/>
              </a:ext>
            </a:extLst>
          </p:cNvPr>
          <p:cNvSpPr txBox="1"/>
          <p:nvPr/>
        </p:nvSpPr>
        <p:spPr>
          <a:xfrm>
            <a:off x="2779235" y="3334922"/>
            <a:ext cx="88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Cue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E8AB5E-0C61-69BB-DDBE-380727E2BCBE}"/>
              </a:ext>
            </a:extLst>
          </p:cNvPr>
          <p:cNvSpPr txBox="1"/>
          <p:nvPr/>
        </p:nvSpPr>
        <p:spPr>
          <a:xfrm>
            <a:off x="4046582" y="4195168"/>
            <a:ext cx="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Target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4B8D793-BA9F-7B4F-5D8E-C91C07EE860A}"/>
              </a:ext>
            </a:extLst>
          </p:cNvPr>
          <p:cNvSpPr txBox="1"/>
          <p:nvPr/>
        </p:nvSpPr>
        <p:spPr>
          <a:xfrm>
            <a:off x="1505542" y="3112087"/>
            <a:ext cx="96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Fixation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DE09F7-25F0-6C6F-5052-173F5FA6096B}"/>
              </a:ext>
            </a:extLst>
          </p:cNvPr>
          <p:cNvSpPr txBox="1"/>
          <p:nvPr/>
        </p:nvSpPr>
        <p:spPr>
          <a:xfrm>
            <a:off x="7680189" y="4576462"/>
            <a:ext cx="84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Recall</a:t>
            </a:r>
          </a:p>
          <a:p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B93C0E-3147-9E33-CAD6-A2EF282E198B}"/>
              </a:ext>
            </a:extLst>
          </p:cNvPr>
          <p:cNvSpPr txBox="1"/>
          <p:nvPr/>
        </p:nvSpPr>
        <p:spPr>
          <a:xfrm>
            <a:off x="5123356" y="3737243"/>
            <a:ext cx="96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Fixation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B769C28-3646-FCA4-5D73-279FE5DD60F9}"/>
              </a:ext>
            </a:extLst>
          </p:cNvPr>
          <p:cNvSpPr txBox="1"/>
          <p:nvPr/>
        </p:nvSpPr>
        <p:spPr>
          <a:xfrm>
            <a:off x="8674039" y="4939851"/>
            <a:ext cx="118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Confidence</a:t>
            </a:r>
            <a:endParaRPr lang="zh-CN" altLang="en-US" sz="16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4938B99-8D1E-8AC5-232A-8127DCFE47F1}"/>
              </a:ext>
            </a:extLst>
          </p:cNvPr>
          <p:cNvSpPr txBox="1"/>
          <p:nvPr/>
        </p:nvSpPr>
        <p:spPr>
          <a:xfrm>
            <a:off x="10008743" y="5313774"/>
            <a:ext cx="118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Feedback</a:t>
            </a:r>
          </a:p>
          <a:p>
            <a:pPr algn="ctr"/>
            <a:r>
              <a:rPr lang="en-US" altLang="zh-CN" sz="1600" dirty="0"/>
              <a:t>500ms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05CEE63-07D3-13B4-545F-8249AA14814B}"/>
              </a:ext>
            </a:extLst>
          </p:cNvPr>
          <p:cNvSpPr txBox="1"/>
          <p:nvPr/>
        </p:nvSpPr>
        <p:spPr>
          <a:xfrm>
            <a:off x="3953081" y="1271695"/>
            <a:ext cx="113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Expected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0B1E230-1501-6C03-A9D8-06CE7DBD62CF}"/>
              </a:ext>
            </a:extLst>
          </p:cNvPr>
          <p:cNvSpPr txBox="1"/>
          <p:nvPr/>
        </p:nvSpPr>
        <p:spPr>
          <a:xfrm>
            <a:off x="3877297" y="2742527"/>
            <a:ext cx="125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Unexpected</a:t>
            </a:r>
            <a:endParaRPr lang="zh-CN" altLang="en-US" sz="1400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BA15220-A47D-A7F0-7C37-4860F4EC54DA}"/>
              </a:ext>
            </a:extLst>
          </p:cNvPr>
          <p:cNvGrpSpPr/>
          <p:nvPr/>
        </p:nvGrpSpPr>
        <p:grpSpPr>
          <a:xfrm>
            <a:off x="6126876" y="3001388"/>
            <a:ext cx="1334704" cy="1063716"/>
            <a:chOff x="993021" y="2022096"/>
            <a:chExt cx="1390849" cy="715296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E697008-CC4C-191C-9109-908E466541C3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4E40BCF-9D4F-8FF6-4FE9-3F466E2E3813}"/>
                </a:ext>
              </a:extLst>
            </p:cNvPr>
            <p:cNvSpPr txBox="1"/>
            <p:nvPr/>
          </p:nvSpPr>
          <p:spPr>
            <a:xfrm>
              <a:off x="1067519" y="2295577"/>
              <a:ext cx="1274539" cy="20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一致   不一致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492DEE-5EAD-E7A4-AAB7-92EEF52D0C49}"/>
              </a:ext>
            </a:extLst>
          </p:cNvPr>
          <p:cNvGrpSpPr/>
          <p:nvPr/>
        </p:nvGrpSpPr>
        <p:grpSpPr>
          <a:xfrm>
            <a:off x="7339335" y="3427676"/>
            <a:ext cx="1334704" cy="1063716"/>
            <a:chOff x="6676721" y="2967233"/>
            <a:chExt cx="1334704" cy="106371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DF2041-DCC9-9476-A04D-5287043B0423}"/>
                </a:ext>
              </a:extLst>
            </p:cNvPr>
            <p:cNvSpPr/>
            <p:nvPr/>
          </p:nvSpPr>
          <p:spPr>
            <a:xfrm>
              <a:off x="6676721" y="2967233"/>
              <a:ext cx="1334704" cy="1063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E7EBE93-77A2-2DC1-CC9D-EB3D32C66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435" t="13109" r="14315" b="9053"/>
            <a:stretch/>
          </p:blipFill>
          <p:spPr>
            <a:xfrm>
              <a:off x="6955747" y="3088712"/>
              <a:ext cx="860782" cy="851395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19DF8D5-05E5-14F3-5B54-911065D3C92F}"/>
              </a:ext>
            </a:extLst>
          </p:cNvPr>
          <p:cNvGrpSpPr/>
          <p:nvPr/>
        </p:nvGrpSpPr>
        <p:grpSpPr>
          <a:xfrm>
            <a:off x="8579391" y="3815529"/>
            <a:ext cx="1334704" cy="1063716"/>
            <a:chOff x="7916777" y="3355086"/>
            <a:chExt cx="1334704" cy="106371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E953-2968-336D-A0B0-72B45EB355A5}"/>
                </a:ext>
              </a:extLst>
            </p:cNvPr>
            <p:cNvSpPr/>
            <p:nvPr/>
          </p:nvSpPr>
          <p:spPr>
            <a:xfrm>
              <a:off x="7916777" y="3355086"/>
              <a:ext cx="1334704" cy="1063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DED5DC07-7727-95E5-952A-D733C33604A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/>
            <a:srcRect l="13677" t="5563" r="6408" b="1151"/>
            <a:stretch/>
          </p:blipFill>
          <p:spPr>
            <a:xfrm>
              <a:off x="8230340" y="3514410"/>
              <a:ext cx="797275" cy="789358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C025BAF-54B8-E870-5E06-677C12617AFB}"/>
              </a:ext>
            </a:extLst>
          </p:cNvPr>
          <p:cNvGrpSpPr/>
          <p:nvPr/>
        </p:nvGrpSpPr>
        <p:grpSpPr>
          <a:xfrm>
            <a:off x="9856124" y="4195168"/>
            <a:ext cx="1598483" cy="1063716"/>
            <a:chOff x="993021" y="2022096"/>
            <a:chExt cx="1665724" cy="71529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8F814E1-F0CB-2572-61E8-D28C5E664B69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BFC701-DFC6-688E-2FE3-06F0DF9444AA}"/>
                </a:ext>
              </a:extLst>
            </p:cNvPr>
            <p:cNvSpPr txBox="1"/>
            <p:nvPr/>
          </p:nvSpPr>
          <p:spPr>
            <a:xfrm>
              <a:off x="1151098" y="2265703"/>
              <a:ext cx="1507647" cy="22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正确</a:t>
              </a:r>
              <a:r>
                <a:rPr lang="en-US" altLang="zh-CN" sz="1600" dirty="0">
                  <a:solidFill>
                    <a:srgbClr val="FF0000"/>
                  </a:solidFill>
                </a:rPr>
                <a:t>/</a:t>
              </a:r>
              <a:r>
                <a:rPr lang="zh-CN" altLang="en-US" sz="1600" dirty="0">
                  <a:solidFill>
                    <a:srgbClr val="FF0000"/>
                  </a:solidFill>
                </a:rPr>
                <a:t>错误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DFD5EC64-2C7F-DD13-66D0-A3AB810CFE38}"/>
              </a:ext>
            </a:extLst>
          </p:cNvPr>
          <p:cNvSpPr txBox="1"/>
          <p:nvPr/>
        </p:nvSpPr>
        <p:spPr>
          <a:xfrm>
            <a:off x="5986674" y="4081323"/>
            <a:ext cx="154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Categorization</a:t>
            </a:r>
          </a:p>
          <a:p>
            <a:pPr algn="ctr"/>
            <a:r>
              <a:rPr lang="en-US" altLang="zh-CN" sz="1400" dirty="0"/>
              <a:t>2000ms</a:t>
            </a:r>
            <a:endParaRPr lang="zh-CN" altLang="en-US" sz="1400" dirty="0"/>
          </a:p>
        </p:txBody>
      </p:sp>
      <p:pic>
        <p:nvPicPr>
          <p:cNvPr id="2" name="图形 1" descr="指向右边的反手食指">
            <a:extLst>
              <a:ext uri="{FF2B5EF4-FFF2-40B4-BE49-F238E27FC236}">
                <a16:creationId xmlns:a16="http://schemas.microsoft.com/office/drawing/2014/main" id="{221BEE09-301F-1DE1-43D1-4384FE5AF76B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539834" y="4669851"/>
            <a:ext cx="540000" cy="54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18FB35-778D-0424-B0A5-255582BB9DA9}"/>
              </a:ext>
            </a:extLst>
          </p:cNvPr>
          <p:cNvSpPr txBox="1"/>
          <p:nvPr/>
        </p:nvSpPr>
        <p:spPr>
          <a:xfrm>
            <a:off x="5543755" y="5965489"/>
            <a:ext cx="20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7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D01911-86DE-F608-33FF-823BB5BA2EFD}"/>
              </a:ext>
            </a:extLst>
          </p:cNvPr>
          <p:cNvCxnSpPr>
            <a:cxnSpLocks/>
          </p:cNvCxnSpPr>
          <p:nvPr/>
        </p:nvCxnSpPr>
        <p:spPr>
          <a:xfrm>
            <a:off x="410325" y="3994375"/>
            <a:ext cx="11003327" cy="23077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370289C-F1FD-8500-35D2-D1011C1E01F1}"/>
              </a:ext>
            </a:extLst>
          </p:cNvPr>
          <p:cNvGrpSpPr/>
          <p:nvPr/>
        </p:nvGrpSpPr>
        <p:grpSpPr>
          <a:xfrm>
            <a:off x="1350746" y="1941771"/>
            <a:ext cx="1334703" cy="1063716"/>
            <a:chOff x="993021" y="2022096"/>
            <a:chExt cx="1390849" cy="7152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7D8EF0-64B3-E7A3-5872-270E0D7BBA61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A637856-79C1-DC6E-EA97-4C19257D7EB4}"/>
                </a:ext>
              </a:extLst>
            </p:cNvPr>
            <p:cNvSpPr txBox="1"/>
            <p:nvPr/>
          </p:nvSpPr>
          <p:spPr>
            <a:xfrm>
              <a:off x="1509794" y="2250798"/>
              <a:ext cx="462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D7EAF8-D647-DB11-EC51-D2D27E0A111F}"/>
              </a:ext>
            </a:extLst>
          </p:cNvPr>
          <p:cNvGrpSpPr/>
          <p:nvPr/>
        </p:nvGrpSpPr>
        <p:grpSpPr>
          <a:xfrm>
            <a:off x="2590801" y="2235029"/>
            <a:ext cx="1605006" cy="1063716"/>
            <a:chOff x="993021" y="2022096"/>
            <a:chExt cx="1672522" cy="71529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DCE52DD-D9B5-864B-E538-EAC2DA0F1FE9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BDB964-3FBE-9A92-BFEC-776E272E828C}"/>
                </a:ext>
              </a:extLst>
            </p:cNvPr>
            <p:cNvSpPr txBox="1"/>
            <p:nvPr/>
          </p:nvSpPr>
          <p:spPr>
            <a:xfrm>
              <a:off x="1318047" y="2254443"/>
              <a:ext cx="1347496" cy="20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Green</a:t>
              </a:r>
              <a:endParaRPr lang="zh-CN" altLang="en-US" sz="1400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A58CF76B-5BDD-DF5C-5787-8D04572759DE}"/>
              </a:ext>
            </a:extLst>
          </p:cNvPr>
          <p:cNvSpPr/>
          <p:nvPr/>
        </p:nvSpPr>
        <p:spPr>
          <a:xfrm>
            <a:off x="3705728" y="1606089"/>
            <a:ext cx="1334703" cy="1063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D32390-9444-D7E7-6FF6-FCD726E5A217}"/>
              </a:ext>
            </a:extLst>
          </p:cNvPr>
          <p:cNvSpPr/>
          <p:nvPr/>
        </p:nvSpPr>
        <p:spPr>
          <a:xfrm>
            <a:off x="3705728" y="3050304"/>
            <a:ext cx="1334704" cy="1063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B4161D-01E6-B906-0BDB-9BDBA86EA7B7}"/>
              </a:ext>
            </a:extLst>
          </p:cNvPr>
          <p:cNvGrpSpPr/>
          <p:nvPr/>
        </p:nvGrpSpPr>
        <p:grpSpPr>
          <a:xfrm>
            <a:off x="4945784" y="2622882"/>
            <a:ext cx="1334704" cy="1063716"/>
            <a:chOff x="993021" y="2022096"/>
            <a:chExt cx="1390849" cy="71529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9BF6362-6200-3F85-350B-6085DB66FAAE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111F282-1E11-8888-BADE-EC946F827AE4}"/>
                </a:ext>
              </a:extLst>
            </p:cNvPr>
            <p:cNvSpPr txBox="1"/>
            <p:nvPr/>
          </p:nvSpPr>
          <p:spPr>
            <a:xfrm>
              <a:off x="1532028" y="2254443"/>
              <a:ext cx="564000" cy="22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+</a:t>
              </a:r>
              <a:endParaRPr lang="zh-CN" altLang="en-US" sz="1600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8749CB46-CBE7-BBFC-C98E-1F30F13BE5EC}"/>
              </a:ext>
            </a:extLst>
          </p:cNvPr>
          <p:cNvSpPr txBox="1"/>
          <p:nvPr/>
        </p:nvSpPr>
        <p:spPr>
          <a:xfrm>
            <a:off x="2779235" y="3334922"/>
            <a:ext cx="88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Cue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E8AB5E-0C61-69BB-DDBE-380727E2BCBE}"/>
              </a:ext>
            </a:extLst>
          </p:cNvPr>
          <p:cNvSpPr txBox="1"/>
          <p:nvPr/>
        </p:nvSpPr>
        <p:spPr>
          <a:xfrm>
            <a:off x="4046582" y="4195168"/>
            <a:ext cx="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Target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4B8D793-BA9F-7B4F-5D8E-C91C07EE860A}"/>
              </a:ext>
            </a:extLst>
          </p:cNvPr>
          <p:cNvSpPr txBox="1"/>
          <p:nvPr/>
        </p:nvSpPr>
        <p:spPr>
          <a:xfrm>
            <a:off x="1505542" y="3112087"/>
            <a:ext cx="96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Fixation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DE09F7-25F0-6C6F-5052-173F5FA6096B}"/>
              </a:ext>
            </a:extLst>
          </p:cNvPr>
          <p:cNvSpPr txBox="1"/>
          <p:nvPr/>
        </p:nvSpPr>
        <p:spPr>
          <a:xfrm>
            <a:off x="7680189" y="4576462"/>
            <a:ext cx="84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Recall</a:t>
            </a:r>
          </a:p>
          <a:p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B93C0E-3147-9E33-CAD6-A2EF282E198B}"/>
              </a:ext>
            </a:extLst>
          </p:cNvPr>
          <p:cNvSpPr txBox="1"/>
          <p:nvPr/>
        </p:nvSpPr>
        <p:spPr>
          <a:xfrm>
            <a:off x="5123356" y="3737243"/>
            <a:ext cx="96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Fixation</a:t>
            </a:r>
          </a:p>
          <a:p>
            <a:pPr algn="ctr"/>
            <a:r>
              <a:rPr lang="en-US" altLang="zh-CN" sz="1400" dirty="0"/>
              <a:t>200ms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B769C28-3646-FCA4-5D73-279FE5DD60F9}"/>
              </a:ext>
            </a:extLst>
          </p:cNvPr>
          <p:cNvSpPr txBox="1"/>
          <p:nvPr/>
        </p:nvSpPr>
        <p:spPr>
          <a:xfrm>
            <a:off x="8674039" y="4939851"/>
            <a:ext cx="118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Confidence</a:t>
            </a:r>
            <a:endParaRPr lang="zh-CN" altLang="en-US" sz="16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4938B99-8D1E-8AC5-232A-8127DCFE47F1}"/>
              </a:ext>
            </a:extLst>
          </p:cNvPr>
          <p:cNvSpPr txBox="1"/>
          <p:nvPr/>
        </p:nvSpPr>
        <p:spPr>
          <a:xfrm>
            <a:off x="10008743" y="5313774"/>
            <a:ext cx="118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Feedback</a:t>
            </a:r>
          </a:p>
          <a:p>
            <a:pPr algn="ctr"/>
            <a:r>
              <a:rPr lang="en-US" altLang="zh-CN" sz="1600" dirty="0"/>
              <a:t>500ms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05CEE63-07D3-13B4-545F-8249AA14814B}"/>
              </a:ext>
            </a:extLst>
          </p:cNvPr>
          <p:cNvSpPr txBox="1"/>
          <p:nvPr/>
        </p:nvSpPr>
        <p:spPr>
          <a:xfrm>
            <a:off x="3953081" y="1271695"/>
            <a:ext cx="113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Expected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0B1E230-1501-6C03-A9D8-06CE7DBD62CF}"/>
              </a:ext>
            </a:extLst>
          </p:cNvPr>
          <p:cNvSpPr txBox="1"/>
          <p:nvPr/>
        </p:nvSpPr>
        <p:spPr>
          <a:xfrm>
            <a:off x="3877297" y="2742527"/>
            <a:ext cx="125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Unexpected</a:t>
            </a:r>
            <a:endParaRPr lang="zh-CN" altLang="en-US" sz="1400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BA15220-A47D-A7F0-7C37-4860F4EC54DA}"/>
              </a:ext>
            </a:extLst>
          </p:cNvPr>
          <p:cNvGrpSpPr/>
          <p:nvPr/>
        </p:nvGrpSpPr>
        <p:grpSpPr>
          <a:xfrm>
            <a:off x="6126876" y="3001388"/>
            <a:ext cx="1334704" cy="1063716"/>
            <a:chOff x="993021" y="2022096"/>
            <a:chExt cx="1390849" cy="715296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E697008-CC4C-191C-9109-908E466541C3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4E40BCF-9D4F-8FF6-4FE9-3F466E2E3813}"/>
                </a:ext>
              </a:extLst>
            </p:cNvPr>
            <p:cNvSpPr txBox="1"/>
            <p:nvPr/>
          </p:nvSpPr>
          <p:spPr>
            <a:xfrm>
              <a:off x="1067519" y="2295577"/>
              <a:ext cx="1274539" cy="20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一致   不一致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492DEE-5EAD-E7A4-AAB7-92EEF52D0C49}"/>
              </a:ext>
            </a:extLst>
          </p:cNvPr>
          <p:cNvGrpSpPr/>
          <p:nvPr/>
        </p:nvGrpSpPr>
        <p:grpSpPr>
          <a:xfrm>
            <a:off x="7339335" y="3427676"/>
            <a:ext cx="1334704" cy="1063716"/>
            <a:chOff x="6676721" y="2967233"/>
            <a:chExt cx="1334704" cy="106371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DF2041-DCC9-9476-A04D-5287043B0423}"/>
                </a:ext>
              </a:extLst>
            </p:cNvPr>
            <p:cNvSpPr/>
            <p:nvPr/>
          </p:nvSpPr>
          <p:spPr>
            <a:xfrm>
              <a:off x="6676721" y="2967233"/>
              <a:ext cx="1334704" cy="1063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E7EBE93-77A2-2DC1-CC9D-EB3D32C66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35" t="13109" r="14315" b="9053"/>
            <a:stretch/>
          </p:blipFill>
          <p:spPr>
            <a:xfrm>
              <a:off x="6955747" y="3088712"/>
              <a:ext cx="860782" cy="851395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19DF8D5-05E5-14F3-5B54-911065D3C92F}"/>
              </a:ext>
            </a:extLst>
          </p:cNvPr>
          <p:cNvGrpSpPr/>
          <p:nvPr/>
        </p:nvGrpSpPr>
        <p:grpSpPr>
          <a:xfrm>
            <a:off x="8579391" y="3815529"/>
            <a:ext cx="1334704" cy="1063716"/>
            <a:chOff x="7916777" y="3355086"/>
            <a:chExt cx="1334704" cy="106371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E953-2968-336D-A0B0-72B45EB355A5}"/>
                </a:ext>
              </a:extLst>
            </p:cNvPr>
            <p:cNvSpPr/>
            <p:nvPr/>
          </p:nvSpPr>
          <p:spPr>
            <a:xfrm>
              <a:off x="7916777" y="3355086"/>
              <a:ext cx="1334704" cy="1063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DED5DC07-7727-95E5-952A-D733C33604A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l="13677" t="5563" r="6408" b="1151"/>
            <a:stretch/>
          </p:blipFill>
          <p:spPr>
            <a:xfrm>
              <a:off x="8230340" y="3514410"/>
              <a:ext cx="797275" cy="789358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C025BAF-54B8-E870-5E06-677C12617AFB}"/>
              </a:ext>
            </a:extLst>
          </p:cNvPr>
          <p:cNvGrpSpPr/>
          <p:nvPr/>
        </p:nvGrpSpPr>
        <p:grpSpPr>
          <a:xfrm>
            <a:off x="9856124" y="4195168"/>
            <a:ext cx="1598483" cy="1063716"/>
            <a:chOff x="993021" y="2022096"/>
            <a:chExt cx="1665724" cy="71529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8F814E1-F0CB-2572-61E8-D28C5E664B69}"/>
                </a:ext>
              </a:extLst>
            </p:cNvPr>
            <p:cNvSpPr/>
            <p:nvPr/>
          </p:nvSpPr>
          <p:spPr>
            <a:xfrm>
              <a:off x="993021" y="2022096"/>
              <a:ext cx="1390849" cy="715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BFC701-DFC6-688E-2FE3-06F0DF9444AA}"/>
                </a:ext>
              </a:extLst>
            </p:cNvPr>
            <p:cNvSpPr txBox="1"/>
            <p:nvPr/>
          </p:nvSpPr>
          <p:spPr>
            <a:xfrm>
              <a:off x="1151098" y="2265703"/>
              <a:ext cx="1507647" cy="22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正确</a:t>
              </a:r>
              <a:r>
                <a:rPr lang="en-US" altLang="zh-CN" sz="1600" dirty="0">
                  <a:solidFill>
                    <a:srgbClr val="FF0000"/>
                  </a:solidFill>
                </a:rPr>
                <a:t>/</a:t>
              </a:r>
              <a:r>
                <a:rPr lang="zh-CN" altLang="en-US" sz="1600" dirty="0">
                  <a:solidFill>
                    <a:srgbClr val="FF0000"/>
                  </a:solidFill>
                </a:rPr>
                <a:t>错误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DFD5EC64-2C7F-DD13-66D0-A3AB810CFE38}"/>
              </a:ext>
            </a:extLst>
          </p:cNvPr>
          <p:cNvSpPr txBox="1"/>
          <p:nvPr/>
        </p:nvSpPr>
        <p:spPr>
          <a:xfrm>
            <a:off x="5986674" y="4081323"/>
            <a:ext cx="154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Categorization</a:t>
            </a:r>
          </a:p>
          <a:p>
            <a:pPr algn="ctr"/>
            <a:r>
              <a:rPr lang="en-US" altLang="zh-CN" sz="1400" dirty="0"/>
              <a:t>2000ms</a:t>
            </a:r>
            <a:endParaRPr lang="zh-CN" altLang="en-US" sz="1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D5E1EFE-DF93-86B3-D61F-84FD22A28BF4}"/>
              </a:ext>
            </a:extLst>
          </p:cNvPr>
          <p:cNvSpPr/>
          <p:nvPr/>
        </p:nvSpPr>
        <p:spPr>
          <a:xfrm>
            <a:off x="4239913" y="1967034"/>
            <a:ext cx="305620" cy="341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ADE11E4-6D12-6FB9-56BD-BA68856A197D}"/>
              </a:ext>
            </a:extLst>
          </p:cNvPr>
          <p:cNvSpPr/>
          <p:nvPr/>
        </p:nvSpPr>
        <p:spPr>
          <a:xfrm>
            <a:off x="4239913" y="3442963"/>
            <a:ext cx="305620" cy="3418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图形 74" descr="指向右边的反手食指">
            <a:extLst>
              <a:ext uri="{FF2B5EF4-FFF2-40B4-BE49-F238E27FC236}">
                <a16:creationId xmlns:a16="http://schemas.microsoft.com/office/drawing/2014/main" id="{7D2D103F-3C86-31A3-57C1-450EAEB74604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549147" y="4740776"/>
            <a:ext cx="540000" cy="540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C3299C34-CBA6-5946-E629-E7208A221741}"/>
              </a:ext>
            </a:extLst>
          </p:cNvPr>
          <p:cNvSpPr txBox="1"/>
          <p:nvPr/>
        </p:nvSpPr>
        <p:spPr>
          <a:xfrm>
            <a:off x="5543755" y="5949054"/>
            <a:ext cx="20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9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0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139</Words>
  <Application>Microsoft Office PowerPoint</Application>
  <PresentationFormat>宽屏</PresentationFormat>
  <Paragraphs>124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Yikang</dc:creator>
  <cp:lastModifiedBy>Liu Yikang</cp:lastModifiedBy>
  <cp:revision>3</cp:revision>
  <dcterms:created xsi:type="dcterms:W3CDTF">2023-04-16T06:17:17Z</dcterms:created>
  <dcterms:modified xsi:type="dcterms:W3CDTF">2023-04-18T11:05:28Z</dcterms:modified>
</cp:coreProperties>
</file>