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83" r:id="rId2"/>
    <p:sldMasterId id="2147483717" r:id="rId3"/>
  </p:sldMasterIdLst>
  <p:notesMasterIdLst>
    <p:notesMasterId r:id="rId17"/>
  </p:notesMasterIdLst>
  <p:handoutMasterIdLst>
    <p:handoutMasterId r:id="rId18"/>
  </p:handoutMasterIdLst>
  <p:sldIdLst>
    <p:sldId id="323" r:id="rId4"/>
    <p:sldId id="319" r:id="rId5"/>
    <p:sldId id="334" r:id="rId6"/>
    <p:sldId id="335" r:id="rId7"/>
    <p:sldId id="336" r:id="rId8"/>
    <p:sldId id="337" r:id="rId9"/>
    <p:sldId id="339" r:id="rId10"/>
    <p:sldId id="338" r:id="rId11"/>
    <p:sldId id="340" r:id="rId12"/>
    <p:sldId id="341" r:id="rId13"/>
    <p:sldId id="342" r:id="rId14"/>
    <p:sldId id="343" r:id="rId15"/>
    <p:sldId id="344" r:id="rId16"/>
  </p:sldIdLst>
  <p:sldSz cx="12192000" cy="6858000"/>
  <p:notesSz cx="7010400" cy="92964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8247D8B-D687-4D1D-801E-C540751EB1D9}">
          <p14:sldIdLst>
            <p14:sldId id="323"/>
            <p14:sldId id="319"/>
            <p14:sldId id="334"/>
            <p14:sldId id="335"/>
            <p14:sldId id="336"/>
            <p14:sldId id="337"/>
            <p14:sldId id="339"/>
            <p14:sldId id="338"/>
            <p14:sldId id="340"/>
            <p14:sldId id="341"/>
            <p14:sldId id="342"/>
            <p14:sldId id="343"/>
            <p14:sldId id="344"/>
          </p14:sldIdLst>
        </p14:section>
        <p14:section name="Marketing Icons 02-08-16" id="{D83564C0-31B9-4F8F-ACEF-DEF58C340E21}">
          <p14:sldIdLst/>
        </p14:section>
      </p14:sectionLst>
    </p:ex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5563"/>
    <a:srgbClr val="3344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1" autoAdjust="0"/>
    <p:restoredTop sz="94656" autoAdjust="0"/>
  </p:normalViewPr>
  <p:slideViewPr>
    <p:cSldViewPr>
      <p:cViewPr varScale="1">
        <p:scale>
          <a:sx n="110" d="100"/>
          <a:sy n="110" d="100"/>
        </p:scale>
        <p:origin x="756" y="108"/>
      </p:cViewPr>
      <p:guideLst>
        <p:guide orient="horz" pos="2160"/>
        <p:guide orient="horz" pos="3840"/>
        <p:guide pos="3840"/>
        <p:guide pos="384"/>
        <p:guide pos="7296"/>
        <p:guide orient="horz" pos="960"/>
      </p:guideLst>
    </p:cSldViewPr>
  </p:slideViewPr>
  <p:outlineViewPr>
    <p:cViewPr>
      <p:scale>
        <a:sx n="33" d="100"/>
        <a:sy n="33" d="100"/>
      </p:scale>
      <p:origin x="0" y="0"/>
    </p:cViewPr>
  </p:outlin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16"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3CA61830-C416-483F-955E-54203C65B711}" type="datetimeFigureOut">
              <a:rPr lang="en-US"/>
              <a:t>8/21/2016</a:t>
            </a:fld>
            <a:endParaRPr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CEF31B20-3646-4475-8BC4-560CAF715D08}" type="slidenum">
              <a:rPr/>
              <a:t>‹#›</a:t>
            </a:fld>
            <a:endParaRPr dirty="0"/>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00050" y="387350"/>
            <a:ext cx="4651375" cy="2616200"/>
          </a:xfrm>
          <a:prstGeom prst="rect">
            <a:avLst/>
          </a:prstGeom>
          <a:noFill/>
          <a:ln w="12700">
            <a:solidFill>
              <a:prstClr val="black"/>
            </a:solidFill>
          </a:ln>
        </p:spPr>
        <p:txBody>
          <a:bodyPr vert="horz" lIns="93177" tIns="46589" rIns="93177" bIns="46589" rtlCol="0" anchor="ctr"/>
          <a:lstStyle/>
          <a:p>
            <a:endParaRPr dirty="0"/>
          </a:p>
        </p:txBody>
      </p:sp>
      <p:sp>
        <p:nvSpPr>
          <p:cNvPr id="5" name="Notes Placeholder 4"/>
          <p:cNvSpPr>
            <a:spLocks noGrp="1"/>
          </p:cNvSpPr>
          <p:nvPr>
            <p:ph type="body" sz="quarter" idx="3"/>
          </p:nvPr>
        </p:nvSpPr>
        <p:spPr>
          <a:xfrm>
            <a:off x="389467" y="3176270"/>
            <a:ext cx="6231467" cy="5422900"/>
          </a:xfrm>
          <a:prstGeom prst="rect">
            <a:avLst/>
          </a:prstGeom>
        </p:spPr>
        <p:txBody>
          <a:bodyPr vert="horz" lIns="0" tIns="0" rIns="0" bIns="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9467" y="8831580"/>
            <a:ext cx="4985173" cy="230797"/>
          </a:xfrm>
          <a:prstGeom prst="rect">
            <a:avLst/>
          </a:prstGeom>
        </p:spPr>
        <p:txBody>
          <a:bodyPr vert="horz" lIns="0" tIns="0" rIns="0" bIns="0" rtlCol="0" anchor="ctr"/>
          <a:lstStyle>
            <a:lvl1pPr algn="l">
              <a:defRPr sz="1000"/>
            </a:lvl1pPr>
          </a:lstStyle>
          <a:p>
            <a:endParaRPr dirty="0"/>
          </a:p>
        </p:txBody>
      </p:sp>
      <p:sp>
        <p:nvSpPr>
          <p:cNvPr id="7" name="Slide Number Placeholder 6"/>
          <p:cNvSpPr>
            <a:spLocks noGrp="1"/>
          </p:cNvSpPr>
          <p:nvPr>
            <p:ph type="sldNum" sz="quarter" idx="5"/>
          </p:nvPr>
        </p:nvSpPr>
        <p:spPr>
          <a:xfrm>
            <a:off x="5997787" y="8831580"/>
            <a:ext cx="623147" cy="230797"/>
          </a:xfrm>
          <a:prstGeom prst="rect">
            <a:avLst/>
          </a:prstGeom>
        </p:spPr>
        <p:txBody>
          <a:bodyPr vert="horz" lIns="0" tIns="0" rIns="0" bIns="0" rtlCol="0" anchor="ctr"/>
          <a:lstStyle>
            <a:lvl1pPr algn="r">
              <a:defRPr sz="1000"/>
            </a:lvl1pPr>
          </a:lstStyle>
          <a:p>
            <a:fld id="{5BFEAE42-E3FE-4405-B7FC-4425D05B92A0}" type="slidenum">
              <a:rPr/>
              <a:pPr/>
              <a:t>‹#›</a:t>
            </a:fld>
            <a:endParaRPr dirty="0"/>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dirty="0"/>
          </a:p>
        </p:txBody>
      </p:sp>
    </p:spTree>
    <p:extLst>
      <p:ext uri="{BB962C8B-B14F-4D97-AF65-F5344CB8AC3E}">
        <p14:creationId xmlns:p14="http://schemas.microsoft.com/office/powerpoint/2010/main" val="1410986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Icon w Subtitle">
    <p:spTree>
      <p:nvGrpSpPr>
        <p:cNvPr id="1" name=""/>
        <p:cNvGrpSpPr/>
        <p:nvPr/>
      </p:nvGrpSpPr>
      <p:grpSpPr>
        <a:xfrm>
          <a:off x="0" y="0"/>
          <a:ext cx="0" cy="0"/>
          <a:chOff x="0" y="0"/>
          <a:chExt cx="0" cy="0"/>
        </a:xfrm>
      </p:grpSpPr>
      <p:grpSp>
        <p:nvGrpSpPr>
          <p:cNvPr id="177" name="Group 176"/>
          <p:cNvGrpSpPr/>
          <p:nvPr userDrawn="1"/>
        </p:nvGrpSpPr>
        <p:grpSpPr>
          <a:xfrm>
            <a:off x="621823" y="1777476"/>
            <a:ext cx="1920240" cy="731520"/>
            <a:chOff x="621823" y="1777476"/>
            <a:chExt cx="1920240" cy="731520"/>
          </a:xfrm>
        </p:grpSpPr>
        <p:sp>
          <p:nvSpPr>
            <p:cNvPr id="12" name="Rectangle 11"/>
            <p:cNvSpPr/>
            <p:nvPr userDrawn="1"/>
          </p:nvSpPr>
          <p:spPr>
            <a:xfrm>
              <a:off x="1627663" y="1777476"/>
              <a:ext cx="914400" cy="731520"/>
            </a:xfrm>
            <a:prstGeom prst="rect">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8" name="Rectangle 47"/>
            <p:cNvSpPr/>
            <p:nvPr userDrawn="1"/>
          </p:nvSpPr>
          <p:spPr>
            <a:xfrm>
              <a:off x="621823" y="1777476"/>
              <a:ext cx="914400" cy="731520"/>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grpSp>
      <p:sp>
        <p:nvSpPr>
          <p:cNvPr id="54" name="Rectangle 53"/>
          <p:cNvSpPr/>
          <p:nvPr userDrawn="1"/>
        </p:nvSpPr>
        <p:spPr>
          <a:xfrm>
            <a:off x="1627663" y="2972046"/>
            <a:ext cx="914400" cy="731520"/>
          </a:xfrm>
          <a:prstGeom prst="rect">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5" name="Rectangle 54"/>
          <p:cNvSpPr/>
          <p:nvPr userDrawn="1"/>
        </p:nvSpPr>
        <p:spPr>
          <a:xfrm>
            <a:off x="621823" y="2972046"/>
            <a:ext cx="914400" cy="731520"/>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8" name="Rectangle 57"/>
          <p:cNvSpPr/>
          <p:nvPr userDrawn="1"/>
        </p:nvSpPr>
        <p:spPr>
          <a:xfrm>
            <a:off x="1627663" y="4166616"/>
            <a:ext cx="914400" cy="731520"/>
          </a:xfrm>
          <a:prstGeom prst="rect">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9" name="Rectangle 58"/>
          <p:cNvSpPr/>
          <p:nvPr userDrawn="1"/>
        </p:nvSpPr>
        <p:spPr>
          <a:xfrm>
            <a:off x="621823" y="4166616"/>
            <a:ext cx="914400" cy="731520"/>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62" name="Rectangle 61"/>
          <p:cNvSpPr/>
          <p:nvPr userDrawn="1"/>
        </p:nvSpPr>
        <p:spPr>
          <a:xfrm>
            <a:off x="1627663" y="5361186"/>
            <a:ext cx="914400" cy="731520"/>
          </a:xfrm>
          <a:prstGeom prst="rect">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63" name="Rectangle 62"/>
          <p:cNvSpPr/>
          <p:nvPr userDrawn="1"/>
        </p:nvSpPr>
        <p:spPr>
          <a:xfrm>
            <a:off x="621823" y="5361186"/>
            <a:ext cx="914400" cy="731520"/>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29" name="Rectangle 128"/>
          <p:cNvSpPr/>
          <p:nvPr userDrawn="1"/>
        </p:nvSpPr>
        <p:spPr>
          <a:xfrm>
            <a:off x="3898423" y="1777476"/>
            <a:ext cx="914400" cy="731520"/>
          </a:xfrm>
          <a:prstGeom prst="rect">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30" name="Rectangle 129"/>
          <p:cNvSpPr/>
          <p:nvPr userDrawn="1"/>
        </p:nvSpPr>
        <p:spPr>
          <a:xfrm>
            <a:off x="2892583" y="1777476"/>
            <a:ext cx="914400" cy="731520"/>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32" name="Rectangle 131"/>
          <p:cNvSpPr/>
          <p:nvPr userDrawn="1"/>
        </p:nvSpPr>
        <p:spPr>
          <a:xfrm>
            <a:off x="3898423" y="2972046"/>
            <a:ext cx="914400" cy="731520"/>
          </a:xfrm>
          <a:prstGeom prst="rect">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33" name="Rectangle 132"/>
          <p:cNvSpPr/>
          <p:nvPr userDrawn="1"/>
        </p:nvSpPr>
        <p:spPr>
          <a:xfrm>
            <a:off x="2892583" y="2972046"/>
            <a:ext cx="914400" cy="731520"/>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35" name="Rectangle 134"/>
          <p:cNvSpPr/>
          <p:nvPr userDrawn="1"/>
        </p:nvSpPr>
        <p:spPr>
          <a:xfrm>
            <a:off x="3898423" y="4166616"/>
            <a:ext cx="914400" cy="731520"/>
          </a:xfrm>
          <a:prstGeom prst="rect">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36" name="Rectangle 135"/>
          <p:cNvSpPr/>
          <p:nvPr userDrawn="1"/>
        </p:nvSpPr>
        <p:spPr>
          <a:xfrm>
            <a:off x="2892583" y="4166616"/>
            <a:ext cx="914400" cy="731520"/>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38" name="Rectangle 137"/>
          <p:cNvSpPr/>
          <p:nvPr userDrawn="1"/>
        </p:nvSpPr>
        <p:spPr>
          <a:xfrm>
            <a:off x="3898423" y="5361186"/>
            <a:ext cx="914400" cy="731520"/>
          </a:xfrm>
          <a:prstGeom prst="rect">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39" name="Rectangle 138"/>
          <p:cNvSpPr/>
          <p:nvPr userDrawn="1"/>
        </p:nvSpPr>
        <p:spPr>
          <a:xfrm>
            <a:off x="2892583" y="5361186"/>
            <a:ext cx="914400" cy="731520"/>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41" name="Rectangle 140"/>
          <p:cNvSpPr/>
          <p:nvPr userDrawn="1"/>
        </p:nvSpPr>
        <p:spPr>
          <a:xfrm>
            <a:off x="6156991" y="1777476"/>
            <a:ext cx="914400" cy="731520"/>
          </a:xfrm>
          <a:prstGeom prst="rect">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42" name="Rectangle 141"/>
          <p:cNvSpPr/>
          <p:nvPr userDrawn="1"/>
        </p:nvSpPr>
        <p:spPr>
          <a:xfrm>
            <a:off x="5151151" y="1777476"/>
            <a:ext cx="914400" cy="731520"/>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44" name="Rectangle 143"/>
          <p:cNvSpPr/>
          <p:nvPr userDrawn="1"/>
        </p:nvSpPr>
        <p:spPr>
          <a:xfrm>
            <a:off x="6156991" y="2972046"/>
            <a:ext cx="914400" cy="731520"/>
          </a:xfrm>
          <a:prstGeom prst="rect">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45" name="Rectangle 144"/>
          <p:cNvSpPr/>
          <p:nvPr userDrawn="1"/>
        </p:nvSpPr>
        <p:spPr>
          <a:xfrm>
            <a:off x="5151151" y="2972046"/>
            <a:ext cx="914400" cy="731520"/>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47" name="Rectangle 146"/>
          <p:cNvSpPr/>
          <p:nvPr userDrawn="1"/>
        </p:nvSpPr>
        <p:spPr>
          <a:xfrm>
            <a:off x="6156991" y="4166616"/>
            <a:ext cx="914400" cy="731520"/>
          </a:xfrm>
          <a:prstGeom prst="rect">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48" name="Rectangle 147"/>
          <p:cNvSpPr/>
          <p:nvPr userDrawn="1"/>
        </p:nvSpPr>
        <p:spPr>
          <a:xfrm>
            <a:off x="5151151" y="4166616"/>
            <a:ext cx="914400" cy="731520"/>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50" name="Rectangle 149"/>
          <p:cNvSpPr/>
          <p:nvPr userDrawn="1"/>
        </p:nvSpPr>
        <p:spPr>
          <a:xfrm>
            <a:off x="6156991" y="5361186"/>
            <a:ext cx="914400" cy="731520"/>
          </a:xfrm>
          <a:prstGeom prst="rect">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51" name="Rectangle 150"/>
          <p:cNvSpPr/>
          <p:nvPr userDrawn="1"/>
        </p:nvSpPr>
        <p:spPr>
          <a:xfrm>
            <a:off x="5151151" y="5361186"/>
            <a:ext cx="914400" cy="731520"/>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53" name="Rectangle 152"/>
          <p:cNvSpPr/>
          <p:nvPr userDrawn="1"/>
        </p:nvSpPr>
        <p:spPr>
          <a:xfrm>
            <a:off x="8394223" y="1777476"/>
            <a:ext cx="914400" cy="731520"/>
          </a:xfrm>
          <a:prstGeom prst="rect">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54" name="Rectangle 153"/>
          <p:cNvSpPr/>
          <p:nvPr userDrawn="1"/>
        </p:nvSpPr>
        <p:spPr>
          <a:xfrm>
            <a:off x="7388383" y="1777476"/>
            <a:ext cx="914400" cy="731520"/>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56" name="Rectangle 155"/>
          <p:cNvSpPr/>
          <p:nvPr userDrawn="1"/>
        </p:nvSpPr>
        <p:spPr>
          <a:xfrm>
            <a:off x="8394223" y="2972046"/>
            <a:ext cx="914400" cy="731520"/>
          </a:xfrm>
          <a:prstGeom prst="rect">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57" name="Rectangle 156"/>
          <p:cNvSpPr/>
          <p:nvPr userDrawn="1"/>
        </p:nvSpPr>
        <p:spPr>
          <a:xfrm>
            <a:off x="7388383" y="2972046"/>
            <a:ext cx="914400" cy="731520"/>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59" name="Rectangle 158"/>
          <p:cNvSpPr/>
          <p:nvPr userDrawn="1"/>
        </p:nvSpPr>
        <p:spPr>
          <a:xfrm>
            <a:off x="8394223" y="4166616"/>
            <a:ext cx="914400" cy="731520"/>
          </a:xfrm>
          <a:prstGeom prst="rect">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60" name="Rectangle 159"/>
          <p:cNvSpPr/>
          <p:nvPr userDrawn="1"/>
        </p:nvSpPr>
        <p:spPr>
          <a:xfrm>
            <a:off x="7388383" y="4166616"/>
            <a:ext cx="914400" cy="731520"/>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62" name="Rectangle 161"/>
          <p:cNvSpPr/>
          <p:nvPr userDrawn="1"/>
        </p:nvSpPr>
        <p:spPr>
          <a:xfrm>
            <a:off x="8394223" y="5361186"/>
            <a:ext cx="914400" cy="731520"/>
          </a:xfrm>
          <a:prstGeom prst="rect">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63" name="Rectangle 162"/>
          <p:cNvSpPr/>
          <p:nvPr userDrawn="1"/>
        </p:nvSpPr>
        <p:spPr>
          <a:xfrm>
            <a:off x="7388383" y="5361186"/>
            <a:ext cx="914400" cy="731520"/>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65" name="Rectangle 164"/>
          <p:cNvSpPr/>
          <p:nvPr userDrawn="1"/>
        </p:nvSpPr>
        <p:spPr>
          <a:xfrm>
            <a:off x="10664983" y="1777476"/>
            <a:ext cx="914400" cy="731520"/>
          </a:xfrm>
          <a:prstGeom prst="rect">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66" name="Rectangle 165"/>
          <p:cNvSpPr/>
          <p:nvPr userDrawn="1"/>
        </p:nvSpPr>
        <p:spPr>
          <a:xfrm>
            <a:off x="9659143" y="1777476"/>
            <a:ext cx="914400" cy="731520"/>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68" name="Rectangle 167"/>
          <p:cNvSpPr/>
          <p:nvPr userDrawn="1"/>
        </p:nvSpPr>
        <p:spPr>
          <a:xfrm>
            <a:off x="10664983" y="2972046"/>
            <a:ext cx="914400" cy="731520"/>
          </a:xfrm>
          <a:prstGeom prst="rect">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69" name="Rectangle 168"/>
          <p:cNvSpPr/>
          <p:nvPr userDrawn="1"/>
        </p:nvSpPr>
        <p:spPr>
          <a:xfrm>
            <a:off x="9659143" y="2972046"/>
            <a:ext cx="914400" cy="731520"/>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71" name="Rectangle 170"/>
          <p:cNvSpPr/>
          <p:nvPr userDrawn="1"/>
        </p:nvSpPr>
        <p:spPr>
          <a:xfrm>
            <a:off x="10664983" y="4166616"/>
            <a:ext cx="914400" cy="731520"/>
          </a:xfrm>
          <a:prstGeom prst="rect">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72" name="Rectangle 171"/>
          <p:cNvSpPr/>
          <p:nvPr userDrawn="1"/>
        </p:nvSpPr>
        <p:spPr>
          <a:xfrm>
            <a:off x="9659143" y="4166616"/>
            <a:ext cx="914400" cy="731520"/>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74" name="Rectangle 173"/>
          <p:cNvSpPr/>
          <p:nvPr userDrawn="1"/>
        </p:nvSpPr>
        <p:spPr>
          <a:xfrm>
            <a:off x="10664983" y="5361186"/>
            <a:ext cx="914400" cy="731520"/>
          </a:xfrm>
          <a:prstGeom prst="rect">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75" name="Rectangle 174"/>
          <p:cNvSpPr/>
          <p:nvPr userDrawn="1"/>
        </p:nvSpPr>
        <p:spPr>
          <a:xfrm>
            <a:off x="9659143" y="5361186"/>
            <a:ext cx="914400" cy="731520"/>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76" name="Text Placeholder 9"/>
          <p:cNvSpPr>
            <a:spLocks noGrp="1"/>
          </p:cNvSpPr>
          <p:nvPr>
            <p:ph type="body" sz="quarter" idx="34"/>
          </p:nvPr>
        </p:nvSpPr>
        <p:spPr>
          <a:xfrm>
            <a:off x="621823" y="1417784"/>
            <a:ext cx="1920240" cy="320040"/>
          </a:xfrm>
        </p:spPr>
        <p:txBody>
          <a:bodyPr vert="horz" lIns="0" tIns="18288" rIns="18288" bIns="18288" rtlCol="0" anchor="ctr" anchorCtr="0">
            <a:noAutofit/>
          </a:bodyPr>
          <a:lstStyle>
            <a:lvl1pPr marL="182880" indent="-182880">
              <a:buNone/>
              <a:defRPr lang="en-US" sz="1000" dirty="0" smtClean="0"/>
            </a:lvl1pPr>
          </a:lstStyle>
          <a:p>
            <a:pPr marL="0" lvl="0" indent="0"/>
            <a:r>
              <a:rPr lang="en-US" dirty="0" smtClean="0"/>
              <a:t>Click to edit Master text styles</a:t>
            </a:r>
          </a:p>
        </p:txBody>
      </p:sp>
      <p:sp>
        <p:nvSpPr>
          <p:cNvPr id="178" name="Text Placeholder 9"/>
          <p:cNvSpPr>
            <a:spLocks noGrp="1"/>
          </p:cNvSpPr>
          <p:nvPr>
            <p:ph type="body" sz="quarter" idx="35"/>
          </p:nvPr>
        </p:nvSpPr>
        <p:spPr>
          <a:xfrm>
            <a:off x="2892583" y="1417784"/>
            <a:ext cx="1920240" cy="320040"/>
          </a:xfrm>
        </p:spPr>
        <p:txBody>
          <a:bodyPr vert="horz" lIns="0" tIns="18288" rIns="18288" bIns="18288" rtlCol="0" anchor="ctr" anchorCtr="0">
            <a:noAutofit/>
          </a:bodyPr>
          <a:lstStyle>
            <a:lvl1pPr>
              <a:defRPr lang="en-US" sz="1000" dirty="0" smtClean="0"/>
            </a:lvl1pPr>
          </a:lstStyle>
          <a:p>
            <a:pPr marL="0" lvl="0" indent="0">
              <a:buNone/>
            </a:pPr>
            <a:r>
              <a:rPr lang="en-US" dirty="0" smtClean="0"/>
              <a:t>Click to edit Master text styles</a:t>
            </a:r>
          </a:p>
        </p:txBody>
      </p:sp>
      <p:sp>
        <p:nvSpPr>
          <p:cNvPr id="179" name="Text Placeholder 9"/>
          <p:cNvSpPr>
            <a:spLocks noGrp="1"/>
          </p:cNvSpPr>
          <p:nvPr>
            <p:ph type="body" sz="quarter" idx="36"/>
          </p:nvPr>
        </p:nvSpPr>
        <p:spPr>
          <a:xfrm>
            <a:off x="5163343" y="1417784"/>
            <a:ext cx="1920240" cy="320040"/>
          </a:xfrm>
        </p:spPr>
        <p:txBody>
          <a:bodyPr vert="horz" lIns="0" tIns="18288" rIns="18288" bIns="18288" rtlCol="0" anchor="ctr" anchorCtr="0">
            <a:noAutofit/>
          </a:bodyPr>
          <a:lstStyle>
            <a:lvl1pPr>
              <a:defRPr lang="en-US" sz="1000" dirty="0" smtClean="0"/>
            </a:lvl1pPr>
          </a:lstStyle>
          <a:p>
            <a:pPr marL="0" lvl="0" indent="0">
              <a:buNone/>
            </a:pPr>
            <a:r>
              <a:rPr lang="en-US" dirty="0" smtClean="0"/>
              <a:t>Click to edit Master text styles</a:t>
            </a:r>
          </a:p>
        </p:txBody>
      </p:sp>
      <p:sp>
        <p:nvSpPr>
          <p:cNvPr id="180" name="Text Placeholder 9"/>
          <p:cNvSpPr>
            <a:spLocks noGrp="1"/>
          </p:cNvSpPr>
          <p:nvPr>
            <p:ph type="body" sz="quarter" idx="37"/>
          </p:nvPr>
        </p:nvSpPr>
        <p:spPr>
          <a:xfrm>
            <a:off x="7388383" y="1417784"/>
            <a:ext cx="1920240" cy="320040"/>
          </a:xfrm>
        </p:spPr>
        <p:txBody>
          <a:bodyPr vert="horz" lIns="0" tIns="18288" rIns="18288" bIns="18288" rtlCol="0" anchor="ctr" anchorCtr="0">
            <a:noAutofit/>
          </a:bodyPr>
          <a:lstStyle>
            <a:lvl1pPr>
              <a:defRPr lang="en-US" sz="1000" dirty="0" smtClean="0"/>
            </a:lvl1pPr>
          </a:lstStyle>
          <a:p>
            <a:pPr marL="0" lvl="0" indent="0">
              <a:buNone/>
            </a:pPr>
            <a:r>
              <a:rPr lang="en-US" dirty="0" smtClean="0"/>
              <a:t>Click to edit Master text styles</a:t>
            </a:r>
          </a:p>
        </p:txBody>
      </p:sp>
      <p:sp>
        <p:nvSpPr>
          <p:cNvPr id="181" name="Text Placeholder 9"/>
          <p:cNvSpPr>
            <a:spLocks noGrp="1"/>
          </p:cNvSpPr>
          <p:nvPr>
            <p:ph type="body" sz="quarter" idx="38"/>
          </p:nvPr>
        </p:nvSpPr>
        <p:spPr>
          <a:xfrm>
            <a:off x="9659143" y="1417784"/>
            <a:ext cx="1920240" cy="320040"/>
          </a:xfrm>
        </p:spPr>
        <p:txBody>
          <a:bodyPr vert="horz" lIns="0" tIns="18288" rIns="18288" bIns="18288" rtlCol="0" anchor="ctr" anchorCtr="0">
            <a:noAutofit/>
          </a:bodyPr>
          <a:lstStyle>
            <a:lvl1pPr>
              <a:defRPr lang="en-US" sz="1000" dirty="0" smtClean="0"/>
            </a:lvl1pPr>
          </a:lstStyle>
          <a:p>
            <a:pPr marL="0" lvl="0" indent="0">
              <a:buNone/>
            </a:pPr>
            <a:r>
              <a:rPr lang="en-US" dirty="0" smtClean="0"/>
              <a:t>Click to edit Master text styles</a:t>
            </a:r>
          </a:p>
        </p:txBody>
      </p:sp>
      <p:sp>
        <p:nvSpPr>
          <p:cNvPr id="182" name="Text Placeholder 9"/>
          <p:cNvSpPr>
            <a:spLocks noGrp="1"/>
          </p:cNvSpPr>
          <p:nvPr>
            <p:ph type="body" sz="quarter" idx="39"/>
          </p:nvPr>
        </p:nvSpPr>
        <p:spPr>
          <a:xfrm>
            <a:off x="621823" y="2613660"/>
            <a:ext cx="1920240" cy="320040"/>
          </a:xfrm>
        </p:spPr>
        <p:txBody>
          <a:bodyPr vert="horz" lIns="0" tIns="18288" rIns="18288" bIns="18288" rtlCol="0" anchor="ctr" anchorCtr="0">
            <a:noAutofit/>
          </a:bodyPr>
          <a:lstStyle>
            <a:lvl1pPr>
              <a:defRPr lang="en-US" sz="1000" dirty="0" smtClean="0"/>
            </a:lvl1pPr>
          </a:lstStyle>
          <a:p>
            <a:pPr marL="0" lvl="0" indent="0">
              <a:buNone/>
            </a:pPr>
            <a:r>
              <a:rPr lang="en-US" dirty="0" smtClean="0"/>
              <a:t>Click to edit Master text styles</a:t>
            </a:r>
          </a:p>
        </p:txBody>
      </p:sp>
      <p:sp>
        <p:nvSpPr>
          <p:cNvPr id="183" name="Text Placeholder 9"/>
          <p:cNvSpPr>
            <a:spLocks noGrp="1"/>
          </p:cNvSpPr>
          <p:nvPr>
            <p:ph type="body" sz="quarter" idx="40"/>
          </p:nvPr>
        </p:nvSpPr>
        <p:spPr>
          <a:xfrm>
            <a:off x="2892583" y="2613660"/>
            <a:ext cx="1920240" cy="320040"/>
          </a:xfrm>
        </p:spPr>
        <p:txBody>
          <a:bodyPr vert="horz" lIns="0" tIns="18288" rIns="18288" bIns="18288" rtlCol="0" anchor="ctr" anchorCtr="0">
            <a:noAutofit/>
          </a:bodyPr>
          <a:lstStyle>
            <a:lvl1pPr>
              <a:defRPr lang="en-US" sz="1000" dirty="0" smtClean="0"/>
            </a:lvl1pPr>
          </a:lstStyle>
          <a:p>
            <a:pPr marL="0" lvl="0" indent="0">
              <a:buNone/>
            </a:pPr>
            <a:r>
              <a:rPr lang="en-US" dirty="0" smtClean="0"/>
              <a:t>Click to edit Master text styles</a:t>
            </a:r>
          </a:p>
        </p:txBody>
      </p:sp>
      <p:sp>
        <p:nvSpPr>
          <p:cNvPr id="184" name="Text Placeholder 9"/>
          <p:cNvSpPr>
            <a:spLocks noGrp="1"/>
          </p:cNvSpPr>
          <p:nvPr>
            <p:ph type="body" sz="quarter" idx="41"/>
          </p:nvPr>
        </p:nvSpPr>
        <p:spPr>
          <a:xfrm>
            <a:off x="5163343" y="2613660"/>
            <a:ext cx="1920240" cy="320040"/>
          </a:xfrm>
        </p:spPr>
        <p:txBody>
          <a:bodyPr vert="horz" lIns="0" tIns="18288" rIns="18288" bIns="18288" rtlCol="0" anchor="ctr" anchorCtr="0">
            <a:noAutofit/>
          </a:bodyPr>
          <a:lstStyle>
            <a:lvl1pPr>
              <a:defRPr lang="en-US" sz="1000" dirty="0" smtClean="0"/>
            </a:lvl1pPr>
          </a:lstStyle>
          <a:p>
            <a:pPr marL="0" lvl="0" indent="0">
              <a:buNone/>
            </a:pPr>
            <a:r>
              <a:rPr lang="en-US" dirty="0" smtClean="0"/>
              <a:t>Click to edit Master text styles</a:t>
            </a:r>
          </a:p>
        </p:txBody>
      </p:sp>
      <p:sp>
        <p:nvSpPr>
          <p:cNvPr id="185" name="Text Placeholder 9"/>
          <p:cNvSpPr>
            <a:spLocks noGrp="1"/>
          </p:cNvSpPr>
          <p:nvPr>
            <p:ph type="body" sz="quarter" idx="42"/>
          </p:nvPr>
        </p:nvSpPr>
        <p:spPr>
          <a:xfrm>
            <a:off x="7388383" y="2613660"/>
            <a:ext cx="1920240" cy="320040"/>
          </a:xfrm>
        </p:spPr>
        <p:txBody>
          <a:bodyPr vert="horz" lIns="0" tIns="18288" rIns="18288" bIns="18288" rtlCol="0" anchor="ctr" anchorCtr="0">
            <a:noAutofit/>
          </a:bodyPr>
          <a:lstStyle>
            <a:lvl1pPr>
              <a:defRPr lang="en-US" sz="1000" dirty="0" smtClean="0"/>
            </a:lvl1pPr>
          </a:lstStyle>
          <a:p>
            <a:pPr marL="0" lvl="0" indent="0">
              <a:buNone/>
            </a:pPr>
            <a:r>
              <a:rPr lang="en-US" dirty="0" smtClean="0"/>
              <a:t>Click to edit Master text styles</a:t>
            </a:r>
          </a:p>
        </p:txBody>
      </p:sp>
      <p:sp>
        <p:nvSpPr>
          <p:cNvPr id="186" name="Text Placeholder 9"/>
          <p:cNvSpPr>
            <a:spLocks noGrp="1"/>
          </p:cNvSpPr>
          <p:nvPr>
            <p:ph type="body" sz="quarter" idx="43"/>
          </p:nvPr>
        </p:nvSpPr>
        <p:spPr>
          <a:xfrm>
            <a:off x="9659143" y="2613660"/>
            <a:ext cx="1920240" cy="320040"/>
          </a:xfrm>
        </p:spPr>
        <p:txBody>
          <a:bodyPr vert="horz" lIns="0" tIns="18288" rIns="18288" bIns="18288" rtlCol="0" anchor="ctr" anchorCtr="0">
            <a:noAutofit/>
          </a:bodyPr>
          <a:lstStyle>
            <a:lvl1pPr>
              <a:defRPr lang="en-US" sz="1000" dirty="0" smtClean="0"/>
            </a:lvl1pPr>
          </a:lstStyle>
          <a:p>
            <a:pPr marL="0" lvl="0" indent="0">
              <a:buNone/>
            </a:pPr>
            <a:r>
              <a:rPr lang="en-US" dirty="0" smtClean="0"/>
              <a:t>Click to edit Master text styles</a:t>
            </a:r>
          </a:p>
        </p:txBody>
      </p:sp>
      <p:sp>
        <p:nvSpPr>
          <p:cNvPr id="187" name="Text Placeholder 9"/>
          <p:cNvSpPr>
            <a:spLocks noGrp="1"/>
          </p:cNvSpPr>
          <p:nvPr>
            <p:ph type="body" sz="quarter" idx="44"/>
          </p:nvPr>
        </p:nvSpPr>
        <p:spPr>
          <a:xfrm>
            <a:off x="621823" y="3807032"/>
            <a:ext cx="1920240" cy="320040"/>
          </a:xfrm>
        </p:spPr>
        <p:txBody>
          <a:bodyPr vert="horz" lIns="0" tIns="18288" rIns="18288" bIns="18288" rtlCol="0" anchor="ctr" anchorCtr="0">
            <a:noAutofit/>
          </a:bodyPr>
          <a:lstStyle>
            <a:lvl1pPr>
              <a:defRPr lang="en-US" sz="1000" dirty="0" smtClean="0"/>
            </a:lvl1pPr>
          </a:lstStyle>
          <a:p>
            <a:pPr marL="0" lvl="0" indent="0">
              <a:buNone/>
            </a:pPr>
            <a:r>
              <a:rPr lang="en-US" dirty="0" smtClean="0"/>
              <a:t>Click to edit Master text styles</a:t>
            </a:r>
          </a:p>
        </p:txBody>
      </p:sp>
      <p:sp>
        <p:nvSpPr>
          <p:cNvPr id="188" name="Text Placeholder 9"/>
          <p:cNvSpPr>
            <a:spLocks noGrp="1"/>
          </p:cNvSpPr>
          <p:nvPr>
            <p:ph type="body" sz="quarter" idx="45"/>
          </p:nvPr>
        </p:nvSpPr>
        <p:spPr>
          <a:xfrm>
            <a:off x="2892583" y="3807032"/>
            <a:ext cx="1920240" cy="320040"/>
          </a:xfrm>
        </p:spPr>
        <p:txBody>
          <a:bodyPr vert="horz" lIns="0" tIns="18288" rIns="18288" bIns="18288" rtlCol="0" anchor="ctr" anchorCtr="0">
            <a:noAutofit/>
          </a:bodyPr>
          <a:lstStyle>
            <a:lvl1pPr>
              <a:defRPr lang="en-US" sz="1000" dirty="0" smtClean="0"/>
            </a:lvl1pPr>
          </a:lstStyle>
          <a:p>
            <a:pPr marL="0" lvl="0" indent="0">
              <a:buNone/>
            </a:pPr>
            <a:r>
              <a:rPr lang="en-US" dirty="0" smtClean="0"/>
              <a:t>Click to edit Master text styles</a:t>
            </a:r>
          </a:p>
        </p:txBody>
      </p:sp>
      <p:sp>
        <p:nvSpPr>
          <p:cNvPr id="189" name="Text Placeholder 9"/>
          <p:cNvSpPr>
            <a:spLocks noGrp="1"/>
          </p:cNvSpPr>
          <p:nvPr>
            <p:ph type="body" sz="quarter" idx="46"/>
          </p:nvPr>
        </p:nvSpPr>
        <p:spPr>
          <a:xfrm>
            <a:off x="5163343" y="3807032"/>
            <a:ext cx="1920240" cy="320040"/>
          </a:xfrm>
        </p:spPr>
        <p:txBody>
          <a:bodyPr vert="horz" lIns="0" tIns="18288" rIns="18288" bIns="18288" rtlCol="0" anchor="ctr" anchorCtr="0">
            <a:noAutofit/>
          </a:bodyPr>
          <a:lstStyle>
            <a:lvl1pPr>
              <a:defRPr lang="en-US" sz="1000" dirty="0" smtClean="0"/>
            </a:lvl1pPr>
          </a:lstStyle>
          <a:p>
            <a:pPr marL="0" lvl="0" indent="0">
              <a:buNone/>
            </a:pPr>
            <a:r>
              <a:rPr lang="en-US" dirty="0" smtClean="0"/>
              <a:t>Click to edit Master text styles</a:t>
            </a:r>
          </a:p>
        </p:txBody>
      </p:sp>
      <p:sp>
        <p:nvSpPr>
          <p:cNvPr id="190" name="Text Placeholder 9"/>
          <p:cNvSpPr>
            <a:spLocks noGrp="1"/>
          </p:cNvSpPr>
          <p:nvPr>
            <p:ph type="body" sz="quarter" idx="47"/>
          </p:nvPr>
        </p:nvSpPr>
        <p:spPr>
          <a:xfrm>
            <a:off x="7388383" y="3807032"/>
            <a:ext cx="1920240" cy="320040"/>
          </a:xfrm>
        </p:spPr>
        <p:txBody>
          <a:bodyPr vert="horz" lIns="0" tIns="18288" rIns="18288" bIns="18288" rtlCol="0" anchor="ctr" anchorCtr="0">
            <a:noAutofit/>
          </a:bodyPr>
          <a:lstStyle>
            <a:lvl1pPr>
              <a:defRPr lang="en-US" sz="1000" dirty="0" smtClean="0"/>
            </a:lvl1pPr>
          </a:lstStyle>
          <a:p>
            <a:pPr marL="0" lvl="0" indent="0">
              <a:buNone/>
            </a:pPr>
            <a:r>
              <a:rPr lang="en-US" dirty="0" smtClean="0"/>
              <a:t>Click to edit Master text styles</a:t>
            </a:r>
          </a:p>
        </p:txBody>
      </p:sp>
      <p:sp>
        <p:nvSpPr>
          <p:cNvPr id="191" name="Text Placeholder 9"/>
          <p:cNvSpPr>
            <a:spLocks noGrp="1"/>
          </p:cNvSpPr>
          <p:nvPr>
            <p:ph type="body" sz="quarter" idx="48"/>
          </p:nvPr>
        </p:nvSpPr>
        <p:spPr>
          <a:xfrm>
            <a:off x="9659143" y="3807032"/>
            <a:ext cx="1920240" cy="320040"/>
          </a:xfrm>
        </p:spPr>
        <p:txBody>
          <a:bodyPr vert="horz" lIns="0" tIns="18288" rIns="18288" bIns="18288" rtlCol="0" anchor="ctr" anchorCtr="0">
            <a:noAutofit/>
          </a:bodyPr>
          <a:lstStyle>
            <a:lvl1pPr>
              <a:defRPr lang="en-US" sz="1000" dirty="0" smtClean="0"/>
            </a:lvl1pPr>
          </a:lstStyle>
          <a:p>
            <a:pPr marL="0" lvl="0" indent="0">
              <a:buNone/>
            </a:pPr>
            <a:r>
              <a:rPr lang="en-US" dirty="0" smtClean="0"/>
              <a:t>Click to edit Master text styles</a:t>
            </a:r>
          </a:p>
        </p:txBody>
      </p:sp>
      <p:sp>
        <p:nvSpPr>
          <p:cNvPr id="192" name="Text Placeholder 9"/>
          <p:cNvSpPr>
            <a:spLocks noGrp="1"/>
          </p:cNvSpPr>
          <p:nvPr>
            <p:ph type="body" sz="quarter" idx="49"/>
          </p:nvPr>
        </p:nvSpPr>
        <p:spPr>
          <a:xfrm>
            <a:off x="621823" y="5005104"/>
            <a:ext cx="1920240" cy="320040"/>
          </a:xfrm>
        </p:spPr>
        <p:txBody>
          <a:bodyPr vert="horz" lIns="0" tIns="18288" rIns="18288" bIns="18288" rtlCol="0" anchor="ctr" anchorCtr="0">
            <a:noAutofit/>
          </a:bodyPr>
          <a:lstStyle>
            <a:lvl1pPr>
              <a:defRPr lang="en-US" sz="1000" dirty="0" smtClean="0"/>
            </a:lvl1pPr>
          </a:lstStyle>
          <a:p>
            <a:pPr marL="0" lvl="0" indent="0">
              <a:buNone/>
            </a:pPr>
            <a:r>
              <a:rPr lang="en-US" dirty="0" smtClean="0"/>
              <a:t>Click to edit Master text styles</a:t>
            </a:r>
          </a:p>
        </p:txBody>
      </p:sp>
      <p:sp>
        <p:nvSpPr>
          <p:cNvPr id="193" name="Text Placeholder 9"/>
          <p:cNvSpPr>
            <a:spLocks noGrp="1"/>
          </p:cNvSpPr>
          <p:nvPr>
            <p:ph type="body" sz="quarter" idx="50"/>
          </p:nvPr>
        </p:nvSpPr>
        <p:spPr>
          <a:xfrm>
            <a:off x="2892583" y="5005104"/>
            <a:ext cx="1920240" cy="320040"/>
          </a:xfrm>
        </p:spPr>
        <p:txBody>
          <a:bodyPr vert="horz" lIns="0" tIns="18288" rIns="18288" bIns="18288" rtlCol="0" anchor="ctr" anchorCtr="0">
            <a:noAutofit/>
          </a:bodyPr>
          <a:lstStyle>
            <a:lvl1pPr>
              <a:defRPr lang="en-US" sz="1000" dirty="0" smtClean="0"/>
            </a:lvl1pPr>
          </a:lstStyle>
          <a:p>
            <a:pPr marL="0" lvl="0" indent="0">
              <a:buNone/>
            </a:pPr>
            <a:r>
              <a:rPr lang="en-US" dirty="0" smtClean="0"/>
              <a:t>Click to edit Master text styles</a:t>
            </a:r>
          </a:p>
        </p:txBody>
      </p:sp>
      <p:sp>
        <p:nvSpPr>
          <p:cNvPr id="194" name="Text Placeholder 9"/>
          <p:cNvSpPr>
            <a:spLocks noGrp="1"/>
          </p:cNvSpPr>
          <p:nvPr>
            <p:ph type="body" sz="quarter" idx="51"/>
          </p:nvPr>
        </p:nvSpPr>
        <p:spPr>
          <a:xfrm>
            <a:off x="5163343" y="5005104"/>
            <a:ext cx="1920240" cy="320040"/>
          </a:xfrm>
        </p:spPr>
        <p:txBody>
          <a:bodyPr vert="horz" lIns="0" tIns="18288" rIns="18288" bIns="18288" rtlCol="0" anchor="ctr" anchorCtr="0">
            <a:noAutofit/>
          </a:bodyPr>
          <a:lstStyle>
            <a:lvl1pPr>
              <a:defRPr lang="en-US" sz="1000" dirty="0" smtClean="0"/>
            </a:lvl1pPr>
          </a:lstStyle>
          <a:p>
            <a:pPr marL="0" lvl="0" indent="0">
              <a:buNone/>
            </a:pPr>
            <a:r>
              <a:rPr lang="en-US" dirty="0" smtClean="0"/>
              <a:t>Click to edit Master text styles</a:t>
            </a:r>
          </a:p>
        </p:txBody>
      </p:sp>
      <p:sp>
        <p:nvSpPr>
          <p:cNvPr id="195" name="Text Placeholder 9"/>
          <p:cNvSpPr>
            <a:spLocks noGrp="1"/>
          </p:cNvSpPr>
          <p:nvPr>
            <p:ph type="body" sz="quarter" idx="52"/>
          </p:nvPr>
        </p:nvSpPr>
        <p:spPr>
          <a:xfrm>
            <a:off x="7388383" y="5005104"/>
            <a:ext cx="1920240" cy="320040"/>
          </a:xfrm>
        </p:spPr>
        <p:txBody>
          <a:bodyPr vert="horz" lIns="0" tIns="18288" rIns="18288" bIns="18288" rtlCol="0" anchor="ctr" anchorCtr="0">
            <a:noAutofit/>
          </a:bodyPr>
          <a:lstStyle>
            <a:lvl1pPr>
              <a:defRPr lang="en-US" sz="1000" dirty="0" smtClean="0"/>
            </a:lvl1pPr>
          </a:lstStyle>
          <a:p>
            <a:pPr marL="0" lvl="0" indent="0">
              <a:buNone/>
            </a:pPr>
            <a:r>
              <a:rPr lang="en-US" dirty="0" smtClean="0"/>
              <a:t>Click to edit Master text styles</a:t>
            </a:r>
          </a:p>
        </p:txBody>
      </p:sp>
      <p:sp>
        <p:nvSpPr>
          <p:cNvPr id="196" name="Text Placeholder 9"/>
          <p:cNvSpPr>
            <a:spLocks noGrp="1"/>
          </p:cNvSpPr>
          <p:nvPr>
            <p:ph type="body" sz="quarter" idx="53"/>
          </p:nvPr>
        </p:nvSpPr>
        <p:spPr>
          <a:xfrm>
            <a:off x="9659143" y="5005104"/>
            <a:ext cx="1920240" cy="320040"/>
          </a:xfrm>
        </p:spPr>
        <p:txBody>
          <a:bodyPr vert="horz" lIns="0" tIns="18288" rIns="18288" bIns="18288" rtlCol="0" anchor="ctr" anchorCtr="0">
            <a:noAutofit/>
          </a:bodyPr>
          <a:lstStyle>
            <a:lvl1pPr>
              <a:defRPr lang="en-US" sz="1000" dirty="0" smtClean="0"/>
            </a:lvl1pPr>
          </a:lstStyle>
          <a:p>
            <a:pPr marL="0" lvl="0" indent="0">
              <a:buNone/>
            </a:pPr>
            <a:r>
              <a:rPr lang="en-US" dirty="0" smtClean="0"/>
              <a:t>Click to edit Master text styles</a:t>
            </a:r>
          </a:p>
        </p:txBody>
      </p:sp>
      <p:sp>
        <p:nvSpPr>
          <p:cNvPr id="6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66" name="Title 5"/>
          <p:cNvSpPr>
            <a:spLocks noGrp="1"/>
          </p:cNvSpPr>
          <p:nvPr>
            <p:ph type="title" hasCustomPrompt="1"/>
          </p:nvPr>
        </p:nvSpPr>
        <p:spPr>
          <a:xfrm>
            <a:off x="609441" y="521208"/>
            <a:ext cx="10969943" cy="411480"/>
          </a:xfrm>
        </p:spPr>
        <p:txBody>
          <a:bodyPr/>
          <a:lstStyle>
            <a:lvl1pPr>
              <a:defRPr/>
            </a:lvl1pPr>
          </a:lstStyle>
          <a:p>
            <a:r>
              <a:rPr dirty="0"/>
              <a:t>Click to add one-line title</a:t>
            </a:r>
          </a:p>
        </p:txBody>
      </p:sp>
    </p:spTree>
    <p:extLst>
      <p:ext uri="{BB962C8B-B14F-4D97-AF65-F5344CB8AC3E}">
        <p14:creationId xmlns:p14="http://schemas.microsoft.com/office/powerpoint/2010/main" val="172481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3934640" y="6426104"/>
            <a:ext cx="995578" cy="210312"/>
          </a:xfrm>
          <a:prstGeom prst="rect">
            <a:avLst/>
          </a:prstGeom>
        </p:spPr>
        <p:txBody>
          <a:bodyPr/>
          <a:lstStyle/>
          <a:p>
            <a:r>
              <a:rPr lang="en-US" dirty="0" smtClean="0"/>
              <a:t>October 30, 2015</a:t>
            </a:r>
            <a:endParaRPr dirty="0"/>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t>‹#›</a:t>
            </a:fld>
            <a:endParaRPr dirty="0"/>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3934640" y="6426104"/>
            <a:ext cx="995578" cy="210312"/>
          </a:xfrm>
          <a:prstGeom prst="rect">
            <a:avLst/>
          </a:prstGeom>
        </p:spPr>
        <p:txBody>
          <a:bodyPr/>
          <a:lstStyle/>
          <a:p>
            <a:r>
              <a:rPr lang="en-US" dirty="0" smtClean="0"/>
              <a:t>October 30, 2015</a:t>
            </a:r>
            <a:endParaRPr dirty="0"/>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t>‹#›</a:t>
            </a:fld>
            <a:endParaRPr dirty="0"/>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3934640" y="6426104"/>
            <a:ext cx="995578" cy="210312"/>
          </a:xfrm>
          <a:prstGeom prst="rect">
            <a:avLst/>
          </a:prstGeom>
        </p:spPr>
        <p:txBody>
          <a:bodyPr/>
          <a:lstStyle/>
          <a:p>
            <a:r>
              <a:rPr lang="en-US" dirty="0" smtClean="0"/>
              <a:t>October 30, 2015</a:t>
            </a:r>
            <a:endParaRPr dirty="0"/>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t>‹#›</a:t>
            </a:fld>
            <a:endParaRPr dirty="0"/>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3934640" y="6426104"/>
            <a:ext cx="995578" cy="210312"/>
          </a:xfrm>
          <a:prstGeom prst="rect">
            <a:avLst/>
          </a:prstGeom>
        </p:spPr>
        <p:txBody>
          <a:bodyPr/>
          <a:lstStyle/>
          <a:p>
            <a:r>
              <a:rPr lang="en-US" dirty="0" smtClean="0"/>
              <a:t>October 30, 2015</a:t>
            </a:r>
            <a:endParaRPr dirty="0"/>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t>‹#›</a:t>
            </a:fld>
            <a:endParaRPr dirty="0"/>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smtClean="0"/>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a:xfrm>
            <a:off x="3934640" y="6426104"/>
            <a:ext cx="995578" cy="210312"/>
          </a:xfrm>
          <a:prstGeom prst="rect">
            <a:avLst/>
          </a:prstGeom>
        </p:spPr>
        <p:txBody>
          <a:bodyPr/>
          <a:lstStyle/>
          <a:p>
            <a:r>
              <a:rPr lang="en-US" dirty="0" smtClean="0"/>
              <a:t>October 30, 2015</a:t>
            </a:r>
            <a:endParaRPr dirty="0"/>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t>‹#›</a:t>
            </a:fld>
            <a:endParaRPr dirty="0"/>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3934640" y="6426104"/>
            <a:ext cx="995578" cy="210312"/>
          </a:xfrm>
          <a:prstGeom prst="rect">
            <a:avLst/>
          </a:prstGeom>
        </p:spPr>
        <p:txBody>
          <a:bodyPr/>
          <a:lstStyle/>
          <a:p>
            <a:r>
              <a:rPr lang="en-US" dirty="0" smtClean="0"/>
              <a:t>October 30, 2015</a:t>
            </a:r>
            <a:endParaRPr dirty="0"/>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t>‹#›</a:t>
            </a:fld>
            <a:endParaRPr dirty="0"/>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3934640" y="6426104"/>
            <a:ext cx="995578" cy="210312"/>
          </a:xfrm>
          <a:prstGeom prst="rect">
            <a:avLst/>
          </a:prstGeom>
        </p:spPr>
        <p:txBody>
          <a:bodyPr/>
          <a:lstStyle/>
          <a:p>
            <a:r>
              <a:rPr lang="en-US" dirty="0" smtClean="0"/>
              <a:t>October 30, 2015</a:t>
            </a:r>
            <a:endParaRPr dirty="0"/>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t>‹#›</a:t>
            </a:fld>
            <a:endParaRPr dirty="0"/>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p>
          </p:txBody>
        </p:sp>
      </p:grpSp>
      <p:sp>
        <p:nvSpPr>
          <p:cNvPr id="9" name="Date Placeholder 8"/>
          <p:cNvSpPr>
            <a:spLocks noGrp="1"/>
          </p:cNvSpPr>
          <p:nvPr>
            <p:ph type="dt" sz="half" idx="15"/>
          </p:nvPr>
        </p:nvSpPr>
        <p:spPr>
          <a:xfrm>
            <a:off x="3934640" y="6426104"/>
            <a:ext cx="995578" cy="210312"/>
          </a:xfrm>
          <a:prstGeom prst="rect">
            <a:avLst/>
          </a:prstGeom>
        </p:spPr>
        <p:txBody>
          <a:bodyPr/>
          <a:lstStyle/>
          <a:p>
            <a:r>
              <a:rPr lang="en-US" dirty="0" smtClean="0"/>
              <a:t>October 30, 2015</a:t>
            </a:r>
            <a:endParaRPr dirty="0"/>
          </a:p>
        </p:txBody>
      </p:sp>
      <p:sp>
        <p:nvSpPr>
          <p:cNvPr id="12" name="Footer Placeholder 11"/>
          <p:cNvSpPr>
            <a:spLocks noGrp="1"/>
          </p:cNvSpPr>
          <p:nvPr>
            <p:ph type="ftr" sz="quarter" idx="16"/>
          </p:nvPr>
        </p:nvSpPr>
        <p:spPr>
          <a:xfrm>
            <a:off x="6934200" y="6426104"/>
            <a:ext cx="4025198" cy="210312"/>
          </a:xfrm>
          <a:prstGeom prst="rect">
            <a:avLst/>
          </a:prstGeom>
        </p:spPr>
        <p:txBody>
          <a:bodyPr/>
          <a:lstStyle/>
          <a:p>
            <a:r>
              <a:rPr lang="en-US" dirty="0" smtClean="0"/>
              <a:t>Private | Confidential | Internal Use Only </a:t>
            </a:r>
            <a:endParaRPr dirty="0"/>
          </a:p>
        </p:txBody>
      </p:sp>
      <p:sp>
        <p:nvSpPr>
          <p:cNvPr id="13" name="Slide Number Placeholder 12"/>
          <p:cNvSpPr>
            <a:spLocks noGrp="1"/>
          </p:cNvSpPr>
          <p:nvPr>
            <p:ph type="sldNum" sz="quarter" idx="17"/>
          </p:nvPr>
        </p:nvSpPr>
        <p:spPr>
          <a:xfrm>
            <a:off x="11049000" y="6430868"/>
            <a:ext cx="533399" cy="232147"/>
          </a:xfrm>
          <a:prstGeom prst="rect">
            <a:avLst/>
          </a:prstGeom>
        </p:spPr>
        <p:txBody>
          <a:bodyPr/>
          <a:lstStyle/>
          <a:p>
            <a:fld id="{B016F8AB-BCEA-4347-8BA6-BE776009BC89}" type="slidenum">
              <a:rPr/>
              <a:pPr/>
              <a:t>‹#›</a:t>
            </a:fld>
            <a:endParaRPr dirty="0"/>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3934640" y="6426104"/>
            <a:ext cx="995578" cy="210312"/>
          </a:xfrm>
          <a:prstGeom prst="rect">
            <a:avLst/>
          </a:prstGeom>
        </p:spPr>
        <p:txBody>
          <a:bodyPr/>
          <a:lstStyle/>
          <a:p>
            <a:r>
              <a:rPr lang="en-US" dirty="0" smtClean="0"/>
              <a:t>October 30, 2015</a:t>
            </a:r>
            <a:endParaRPr dirty="0"/>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r>
              <a:rPr lang="en-US" dirty="0" smtClean="0"/>
              <a:t>Private | Confidential | Internal Use Only </a:t>
            </a:r>
            <a:endParaRPr dirty="0"/>
          </a:p>
        </p:txBody>
      </p:sp>
      <p:sp>
        <p:nvSpPr>
          <p:cNvPr id="6" name="Slide Number Placeholder 5"/>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t>‹#›</a:t>
            </a:fld>
            <a:endParaRPr dirty="0"/>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3934640" y="6426104"/>
            <a:ext cx="995578" cy="210312"/>
          </a:xfrm>
          <a:prstGeom prst="rect">
            <a:avLst/>
          </a:prstGeom>
        </p:spPr>
        <p:txBody>
          <a:bodyPr/>
          <a:lstStyle/>
          <a:p>
            <a:r>
              <a:rPr lang="en-US" dirty="0" smtClean="0"/>
              <a:t>October 30, 2015</a:t>
            </a:r>
            <a:endParaRPr dirty="0"/>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r>
              <a:rPr lang="en-US" dirty="0" smtClean="0"/>
              <a:t>Private | Confidential | Internal Use Only </a:t>
            </a:r>
            <a:endParaRPr dirty="0"/>
          </a:p>
        </p:txBody>
      </p:sp>
      <p:sp>
        <p:nvSpPr>
          <p:cNvPr id="6" name="Slide Number Placeholder 5"/>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t>‹#›</a:t>
            </a:fld>
            <a:endParaRPr dirty="0"/>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243821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grpSp>
    </p:spTree>
    <p:extLst>
      <p:ext uri="{BB962C8B-B14F-4D97-AF65-F5344CB8AC3E}">
        <p14:creationId xmlns:p14="http://schemas.microsoft.com/office/powerpoint/2010/main" val="27132669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344496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a:t>Click to edit Master title style</a:t>
            </a: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solidFill>
                  <a:prstClr val="black"/>
                </a:solidFill>
              </a:rPr>
              <a:pPr/>
              <a:t>August 21, 2016</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499665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a:t>Click to edit Master title style</a:t>
            </a: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solidFill>
                  <a:prstClr val="black"/>
                </a:solidFill>
              </a:rPr>
              <a:pPr/>
              <a:t>August 21, 2016</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97599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solidFill>
                  <a:prstClr val="black"/>
                </a:solidFill>
              </a:rPr>
              <a:pPr/>
              <a:t>August 21, 2016</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207332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solidFill>
                  <a:prstClr val="black"/>
                </a:solidFill>
              </a:rPr>
              <a:pPr/>
              <a:t>August 21, 2016</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146025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C07C5E14-300D-4720-B5FE-54C7D96D4160}" type="datetime4">
              <a:rPr lang="en-US" smtClean="0">
                <a:solidFill>
                  <a:prstClr val="white"/>
                </a:solidFill>
              </a:rPr>
              <a:pPr/>
              <a:t>August 21, 2016</a:t>
            </a:fld>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Private | Confidential | Internal Use Only </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993715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BC7BE07D-E945-4DDF-8452-20009392BF2F}" type="datetime4">
              <a:rPr lang="en-US" smtClean="0">
                <a:solidFill>
                  <a:prstClr val="white"/>
                </a:solidFill>
              </a:rPr>
              <a:pPr/>
              <a:t>August 21, 2016</a:t>
            </a:fld>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Private | Confidential | Internal Use Only </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18971653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dirty="0"/>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3" name="Date Placeholder 2"/>
          <p:cNvSpPr>
            <a:spLocks noGrp="1"/>
          </p:cNvSpPr>
          <p:nvPr>
            <p:ph type="dt" sz="half" idx="10"/>
          </p:nvPr>
        </p:nvSpPr>
        <p:spPr/>
        <p:txBody>
          <a:bodyPr/>
          <a:lstStyle/>
          <a:p>
            <a:fld id="{EFA54ACD-BEB7-4258-A5F3-653792456C00}" type="datetime4">
              <a:rPr lang="en-US" smtClean="0">
                <a:solidFill>
                  <a:prstClr val="black"/>
                </a:solidFill>
              </a:rPr>
              <a:pPr/>
              <a:t>August 21, 2016</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515165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2399C1EB-F401-4F7B-BD9C-AAA165C9F3D7}" type="datetime4">
              <a:rPr lang="en-US" smtClean="0">
                <a:solidFill>
                  <a:prstClr val="white"/>
                </a:solidFill>
              </a:rPr>
              <a:pPr/>
              <a:t>August 21, 2016</a:t>
            </a:fld>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Private | Confidential | Internal Use Only </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Tree>
    <p:extLst>
      <p:ext uri="{BB962C8B-B14F-4D97-AF65-F5344CB8AC3E}">
        <p14:creationId xmlns:p14="http://schemas.microsoft.com/office/powerpoint/2010/main" val="1421521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 name="Date Placeholder 1"/>
          <p:cNvSpPr>
            <a:spLocks noGrp="1"/>
          </p:cNvSpPr>
          <p:nvPr>
            <p:ph type="dt" sz="half" idx="10"/>
          </p:nvPr>
        </p:nvSpPr>
        <p:spPr/>
        <p:txBody>
          <a:bodyPr/>
          <a:lstStyle/>
          <a:p>
            <a:fld id="{ECF1CC87-9C4B-4D13-B529-5EAF641302E2}" type="datetime4">
              <a:rPr lang="en-US" smtClean="0">
                <a:solidFill>
                  <a:prstClr val="black"/>
                </a:solidFill>
              </a:rPr>
              <a:pPr/>
              <a:t>August 21, 2016</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599213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AEFA413A-E630-4377-B30C-3545E98CC867}" type="datetime4">
              <a:rPr lang="en-US" smtClean="0">
                <a:solidFill>
                  <a:prstClr val="black"/>
                </a:solidFill>
              </a:rPr>
              <a:pPr/>
              <a:t>August 21, 2016</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282041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2D33DC54-2A66-493A-80B5-8303FBA5D0AD}" type="datetime4">
              <a:rPr lang="en-US" smtClean="0">
                <a:solidFill>
                  <a:prstClr val="black"/>
                </a:solidFill>
              </a:rPr>
              <a:pPr/>
              <a:t>August 21, 2016</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053289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26B45FFC-9EEF-4E69-85F5-C8F54747804D}" type="datetime4">
              <a:rPr lang="en-US" smtClean="0">
                <a:solidFill>
                  <a:prstClr val="black"/>
                </a:solidFill>
              </a:rPr>
              <a:pPr/>
              <a:t>August 21, 2016</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931603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solidFill>
                  <a:prstClr val="black"/>
                </a:solidFill>
              </a:rPr>
              <a:pPr/>
              <a:t>August 21, 2016</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17341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solidFill>
                  <a:prstClr val="black"/>
                </a:solidFill>
              </a:rPr>
              <a:pPr/>
              <a:t>August 21, 2016</a:t>
            </a:fld>
            <a:endParaRPr dirty="0">
              <a:solidFill>
                <a:prstClr val="black"/>
              </a:solidFill>
            </a:endParaRPr>
          </a:p>
        </p:txBody>
      </p:sp>
      <p:sp>
        <p:nvSpPr>
          <p:cNvPr id="3" name="Footer Placeholder 2"/>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869129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solidFill>
                  <a:prstClr val="black"/>
                </a:solidFill>
              </a:rPr>
              <a:pPr/>
              <a:t>August 21,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333578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solidFill>
                  <a:prstClr val="black"/>
                </a:solidFill>
              </a:rPr>
              <a:pPr/>
              <a:t>August 21, 2016</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115734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solidFill>
                  <a:prstClr val="black"/>
                </a:solidFill>
              </a:rPr>
              <a:pPr/>
              <a:t>August 21, 2016</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96432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solidFill>
                  <a:prstClr val="black"/>
                </a:solidFill>
              </a:rPr>
              <a:pPr/>
              <a:t>August 21,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79413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solidFill>
                  <a:prstClr val="black"/>
                </a:solidFill>
              </a:rPr>
              <a:pPr/>
              <a:t>August 21,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79040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solidFill>
                  <a:prstClr val="black"/>
                </a:solidFill>
              </a:rPr>
              <a:pPr/>
              <a:t>August 21,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738093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5"/>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dirty="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solidFill>
                  <a:prstClr val="black"/>
                </a:solidFill>
              </a:rPr>
              <a:pPr/>
              <a:t>August 21,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440888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solidFill>
                  <a:prstClr val="black"/>
                </a:solidFill>
              </a:rPr>
              <a:pPr/>
              <a:t>August 21,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837235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4" name="Text Placeholder 3"/>
          <p:cNvSpPr>
            <a:spLocks noGrp="1"/>
          </p:cNvSpPr>
          <p:nvPr>
            <p:ph type="body" sz="half" idx="2"/>
          </p:nvPr>
        </p:nvSpPr>
        <p:spPr bwMode="ltGray">
          <a:xfrm>
            <a:off x="7467601" y="1524000"/>
            <a:ext cx="4111784" cy="45720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solidFill>
                  <a:prstClr val="black"/>
                </a:solidFill>
              </a:rPr>
              <a:pPr/>
              <a:t>August 21,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428873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a:t>Click to edit Master title style</a:t>
            </a: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5" name="Date Placeholder 4"/>
          <p:cNvSpPr>
            <a:spLocks noGrp="1"/>
          </p:cNvSpPr>
          <p:nvPr>
            <p:ph type="dt" sz="half" idx="10"/>
          </p:nvPr>
        </p:nvSpPr>
        <p:spPr/>
        <p:txBody>
          <a:bodyPr/>
          <a:lstStyle/>
          <a:p>
            <a:fld id="{9C259EE5-F25B-4563-AE58-6B042DD986DA}" type="datetime4">
              <a:rPr lang="en-US" smtClean="0">
                <a:solidFill>
                  <a:prstClr val="black"/>
                </a:solidFill>
              </a:rPr>
              <a:pPr/>
              <a:t>August 21,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04410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a:t>Click to edit Master title style</a:t>
            </a: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4" name="Text Placeholder 3"/>
          <p:cNvSpPr>
            <a:spLocks noGrp="1"/>
          </p:cNvSpPr>
          <p:nvPr>
            <p:ph type="body" sz="half" idx="2"/>
          </p:nvPr>
        </p:nvSpPr>
        <p:spPr bwMode="ltGray">
          <a:xfrm>
            <a:off x="60944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9" name="Text Placeholder 3"/>
          <p:cNvSpPr>
            <a:spLocks noGrp="1"/>
          </p:cNvSpPr>
          <p:nvPr>
            <p:ph type="body" sz="half" idx="14"/>
          </p:nvPr>
        </p:nvSpPr>
        <p:spPr bwMode="ltGray">
          <a:xfrm>
            <a:off x="626672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solidFill>
                  <a:prstClr val="black"/>
                </a:solidFill>
              </a:rPr>
              <a:pPr/>
              <a:t>August 21,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09042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4" name="Text Placeholder 3"/>
          <p:cNvSpPr>
            <a:spLocks noGrp="1"/>
          </p:cNvSpPr>
          <p:nvPr>
            <p:ph type="body" sz="half" idx="2"/>
          </p:nvPr>
        </p:nvSpPr>
        <p:spPr bwMode="ltGray">
          <a:xfrm>
            <a:off x="60944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9" name="Text Placeholder 3"/>
          <p:cNvSpPr>
            <a:spLocks noGrp="1"/>
          </p:cNvSpPr>
          <p:nvPr>
            <p:ph type="body" sz="half" idx="14"/>
          </p:nvPr>
        </p:nvSpPr>
        <p:spPr bwMode="ltGray">
          <a:xfrm>
            <a:off x="438150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11" name="Text Placeholder 3"/>
          <p:cNvSpPr>
            <a:spLocks noGrp="1"/>
          </p:cNvSpPr>
          <p:nvPr>
            <p:ph type="body" sz="half" idx="16"/>
          </p:nvPr>
        </p:nvSpPr>
        <p:spPr bwMode="ltGray">
          <a:xfrm>
            <a:off x="8150384"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solidFill>
                  <a:prstClr val="black"/>
                </a:solidFill>
              </a:rPr>
              <a:pPr/>
              <a:t>August 21,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441681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3934640" y="6426104"/>
            <a:ext cx="995578" cy="210312"/>
          </a:xfrm>
          <a:prstGeom prst="rect">
            <a:avLst/>
          </a:prstGeom>
        </p:spPr>
        <p:txBody>
          <a:bodyPr/>
          <a:lstStyle/>
          <a:p>
            <a:r>
              <a:rPr lang="en-US" dirty="0" smtClean="0"/>
              <a:t>October 30, 2015</a:t>
            </a:r>
            <a:endParaRPr dirty="0"/>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t>‹#›</a:t>
            </a:fld>
            <a:endParaRPr dirty="0"/>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9" name="Date Placeholder 8"/>
          <p:cNvSpPr>
            <a:spLocks noGrp="1"/>
          </p:cNvSpPr>
          <p:nvPr>
            <p:ph type="dt" sz="half" idx="15"/>
          </p:nvPr>
        </p:nvSpPr>
        <p:spPr/>
        <p:txBody>
          <a:bodyPr/>
          <a:lstStyle/>
          <a:p>
            <a:fld id="{FB395617-A7D9-4AE8-82B6-3D0A191CDCBE}" type="datetime4">
              <a:rPr lang="en-US" smtClean="0">
                <a:solidFill>
                  <a:prstClr val="black"/>
                </a:solidFill>
              </a:rPr>
              <a:pPr/>
              <a:t>August 21, 2016</a:t>
            </a:fld>
            <a:endParaRPr dirty="0">
              <a:solidFill>
                <a:prstClr val="black"/>
              </a:solidFill>
            </a:endParaRPr>
          </a:p>
        </p:txBody>
      </p:sp>
      <p:sp>
        <p:nvSpPr>
          <p:cNvPr id="12" name="Footer Placeholder 11"/>
          <p:cNvSpPr>
            <a:spLocks noGrp="1"/>
          </p:cNvSpPr>
          <p:nvPr>
            <p:ph type="ftr" sz="quarter" idx="16"/>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405463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318560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77C6BA28-E443-46F5-AE73-D543F89EF748}" type="datetime4">
              <a:rPr lang="en-US" smtClean="0">
                <a:solidFill>
                  <a:prstClr val="black"/>
                </a:solidFill>
              </a:rPr>
              <a:pPr/>
              <a:t>August 21, 2016</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541522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a:t>Click to edit Master title style</a:t>
            </a: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1452EE1A-1BE0-474E-808D-00D5A7797660}" type="datetime4">
              <a:rPr lang="en-US" smtClean="0">
                <a:solidFill>
                  <a:prstClr val="black"/>
                </a:solidFill>
              </a:rPr>
              <a:pPr/>
              <a:t>August 21, 2016</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253101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31442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grpSp>
    </p:spTree>
    <p:extLst>
      <p:ext uri="{BB962C8B-B14F-4D97-AF65-F5344CB8AC3E}">
        <p14:creationId xmlns:p14="http://schemas.microsoft.com/office/powerpoint/2010/main" val="351078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398184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a:t>Click to edit Master title style</a:t>
            </a: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solidFill>
                  <a:prstClr val="black"/>
                </a:solidFill>
              </a:rPr>
              <a:pPr/>
              <a:t>August 21, 2016</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59133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a:t>Click to edit Master title style</a:t>
            </a: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solidFill>
                  <a:prstClr val="black"/>
                </a:solidFill>
              </a:rPr>
              <a:pPr/>
              <a:t>August 21, 2016</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44353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solidFill>
                  <a:prstClr val="black"/>
                </a:solidFill>
              </a:rPr>
              <a:pPr/>
              <a:t>August 21, 2016</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414000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3934640" y="6426104"/>
            <a:ext cx="995578" cy="210312"/>
          </a:xfrm>
          <a:prstGeom prst="rect">
            <a:avLst/>
          </a:prstGeom>
        </p:spPr>
        <p:txBody>
          <a:bodyPr/>
          <a:lstStyle/>
          <a:p>
            <a:r>
              <a:rPr lang="en-US" dirty="0" smtClean="0"/>
              <a:t>October 30, 2015</a:t>
            </a:r>
            <a:endParaRPr dirty="0"/>
          </a:p>
        </p:txBody>
      </p:sp>
      <p:sp>
        <p:nvSpPr>
          <p:cNvPr id="8" name="Footer Placeholder 7"/>
          <p:cNvSpPr>
            <a:spLocks noGrp="1"/>
          </p:cNvSpPr>
          <p:nvPr>
            <p:ph type="ftr" sz="quarter" idx="11"/>
          </p:nvPr>
        </p:nvSpPr>
        <p:spPr>
          <a:xfrm>
            <a:off x="6934200" y="6426104"/>
            <a:ext cx="4025198" cy="210312"/>
          </a:xfrm>
          <a:prstGeom prst="rect">
            <a:avLst/>
          </a:prstGeom>
        </p:spPr>
        <p:txBody>
          <a:bodyPr/>
          <a:lstStyle/>
          <a:p>
            <a:r>
              <a:rPr lang="en-US" dirty="0" smtClean="0"/>
              <a:t>Private | Confidential | Internal Use Only </a:t>
            </a:r>
            <a:endParaRPr dirty="0"/>
          </a:p>
        </p:txBody>
      </p:sp>
      <p:sp>
        <p:nvSpPr>
          <p:cNvPr id="9" name="Slide Number Placeholder 8"/>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t>‹#›</a:t>
            </a:fld>
            <a:endParaRPr dirty="0"/>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solidFill>
                  <a:prstClr val="black"/>
                </a:solidFill>
              </a:rPr>
              <a:pPr/>
              <a:t>August 21, 2016</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83454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C07C5E14-300D-4720-B5FE-54C7D96D4160}" type="datetime4">
              <a:rPr lang="en-US" smtClean="0">
                <a:solidFill>
                  <a:prstClr val="white"/>
                </a:solidFill>
              </a:rPr>
              <a:pPr/>
              <a:t>August 21, 2016</a:t>
            </a:fld>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Private | Confidential | Internal Use Only </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8694689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BC7BE07D-E945-4DDF-8452-20009392BF2F}" type="datetime4">
              <a:rPr lang="en-US" smtClean="0">
                <a:solidFill>
                  <a:prstClr val="white"/>
                </a:solidFill>
              </a:rPr>
              <a:pPr/>
              <a:t>August 21, 2016</a:t>
            </a:fld>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Private | Confidential | Internal Use Only </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8335997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3" name="Date Placeholder 2"/>
          <p:cNvSpPr>
            <a:spLocks noGrp="1"/>
          </p:cNvSpPr>
          <p:nvPr>
            <p:ph type="dt" sz="half" idx="10"/>
          </p:nvPr>
        </p:nvSpPr>
        <p:spPr/>
        <p:txBody>
          <a:bodyPr/>
          <a:lstStyle/>
          <a:p>
            <a:fld id="{EFA54ACD-BEB7-4258-A5F3-653792456C00}" type="datetime4">
              <a:rPr lang="en-US" smtClean="0">
                <a:solidFill>
                  <a:prstClr val="black"/>
                </a:solidFill>
              </a:rPr>
              <a:pPr/>
              <a:t>August 21, 2016</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746872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2399C1EB-F401-4F7B-BD9C-AAA165C9F3D7}" type="datetime4">
              <a:rPr lang="en-US" smtClean="0">
                <a:solidFill>
                  <a:prstClr val="white"/>
                </a:solidFill>
              </a:rPr>
              <a:pPr/>
              <a:t>August 21, 2016</a:t>
            </a:fld>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Private | Confidential | Internal Use Only </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Tree>
    <p:extLst>
      <p:ext uri="{BB962C8B-B14F-4D97-AF65-F5344CB8AC3E}">
        <p14:creationId xmlns:p14="http://schemas.microsoft.com/office/powerpoint/2010/main" val="2954691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 name="Date Placeholder 1"/>
          <p:cNvSpPr>
            <a:spLocks noGrp="1"/>
          </p:cNvSpPr>
          <p:nvPr>
            <p:ph type="dt" sz="half" idx="10"/>
          </p:nvPr>
        </p:nvSpPr>
        <p:spPr/>
        <p:txBody>
          <a:bodyPr/>
          <a:lstStyle/>
          <a:p>
            <a:fld id="{ECF1CC87-9C4B-4D13-B529-5EAF641302E2}" type="datetime4">
              <a:rPr lang="en-US" smtClean="0">
                <a:solidFill>
                  <a:prstClr val="black"/>
                </a:solidFill>
              </a:rPr>
              <a:pPr/>
              <a:t>August 21, 2016</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44069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AEFA413A-E630-4377-B30C-3545E98CC867}" type="datetime4">
              <a:rPr lang="en-US" smtClean="0">
                <a:solidFill>
                  <a:prstClr val="black"/>
                </a:solidFill>
              </a:rPr>
              <a:pPr/>
              <a:t>August 21, 2016</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76067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2D33DC54-2A66-493A-80B5-8303FBA5D0AD}" type="datetime4">
              <a:rPr lang="en-US" smtClean="0">
                <a:solidFill>
                  <a:prstClr val="black"/>
                </a:solidFill>
              </a:rPr>
              <a:pPr/>
              <a:t>August 21, 2016</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4772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26B45FFC-9EEF-4E69-85F5-C8F54747804D}" type="datetime4">
              <a:rPr lang="en-US" smtClean="0">
                <a:solidFill>
                  <a:prstClr val="black"/>
                </a:solidFill>
              </a:rPr>
              <a:pPr/>
              <a:t>August 21, 2016</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398142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solidFill>
                  <a:prstClr val="black"/>
                </a:solidFill>
              </a:rPr>
              <a:pPr/>
              <a:t>August 21, 2016</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44487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3934640" y="6426104"/>
            <a:ext cx="995578" cy="210312"/>
          </a:xfrm>
          <a:prstGeom prst="rect">
            <a:avLst/>
          </a:prstGeom>
        </p:spPr>
        <p:txBody>
          <a:bodyPr/>
          <a:lstStyle/>
          <a:p>
            <a:r>
              <a:rPr lang="en-US" dirty="0" smtClean="0"/>
              <a:t>October 30, 2015</a:t>
            </a:r>
            <a:endParaRPr dirty="0"/>
          </a:p>
        </p:txBody>
      </p:sp>
      <p:sp>
        <p:nvSpPr>
          <p:cNvPr id="8" name="Footer Placeholder 7"/>
          <p:cNvSpPr>
            <a:spLocks noGrp="1"/>
          </p:cNvSpPr>
          <p:nvPr>
            <p:ph type="ftr" sz="quarter" idx="11"/>
          </p:nvPr>
        </p:nvSpPr>
        <p:spPr>
          <a:xfrm>
            <a:off x="6934200" y="6426104"/>
            <a:ext cx="4025198" cy="210312"/>
          </a:xfrm>
          <a:prstGeom prst="rect">
            <a:avLst/>
          </a:prstGeom>
        </p:spPr>
        <p:txBody>
          <a:bodyPr/>
          <a:lstStyle/>
          <a:p>
            <a:r>
              <a:rPr lang="en-US" dirty="0" smtClean="0"/>
              <a:t>Private | Confidential | Internal Use Only </a:t>
            </a:r>
            <a:endParaRPr dirty="0"/>
          </a:p>
        </p:txBody>
      </p:sp>
      <p:sp>
        <p:nvSpPr>
          <p:cNvPr id="9" name="Slide Number Placeholder 8"/>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t>‹#›</a:t>
            </a:fld>
            <a:endParaRPr dirty="0"/>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solidFill>
                  <a:prstClr val="black"/>
                </a:solidFill>
              </a:rPr>
              <a:pPr/>
              <a:t>August 21, 2016</a:t>
            </a:fld>
            <a:endParaRPr dirty="0">
              <a:solidFill>
                <a:prstClr val="black"/>
              </a:solidFill>
            </a:endParaRPr>
          </a:p>
        </p:txBody>
      </p:sp>
      <p:sp>
        <p:nvSpPr>
          <p:cNvPr id="3" name="Footer Placeholder 2"/>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89425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solidFill>
                  <a:prstClr val="black"/>
                </a:solidFill>
              </a:rPr>
              <a:pPr/>
              <a:t>August 21,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054732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solidFill>
                  <a:prstClr val="black"/>
                </a:solidFill>
              </a:rPr>
              <a:pPr/>
              <a:t>August 21, 2016</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46850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solidFill>
                  <a:prstClr val="black"/>
                </a:solidFill>
              </a:rPr>
              <a:pPr/>
              <a:t>August 21, 2016</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77212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solidFill>
                  <a:prstClr val="black"/>
                </a:solidFill>
              </a:rPr>
              <a:pPr/>
              <a:t>August 21,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036249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solidFill>
                  <a:prstClr val="black"/>
                </a:solidFill>
              </a:rPr>
              <a:pPr/>
              <a:t>August 21,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91930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solidFill>
                  <a:prstClr val="black"/>
                </a:solidFill>
              </a:rPr>
              <a:pPr/>
              <a:t>August 21,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34529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5"/>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dirty="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solidFill>
                  <a:prstClr val="black"/>
                </a:solidFill>
              </a:rPr>
              <a:pPr/>
              <a:t>August 21,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21458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solidFill>
                  <a:prstClr val="black"/>
                </a:solidFill>
              </a:rPr>
              <a:pPr/>
              <a:t>August 21,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4015224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4" name="Text Placeholder 3"/>
          <p:cNvSpPr>
            <a:spLocks noGrp="1"/>
          </p:cNvSpPr>
          <p:nvPr>
            <p:ph type="body" sz="half" idx="2"/>
          </p:nvPr>
        </p:nvSpPr>
        <p:spPr bwMode="ltGray">
          <a:xfrm>
            <a:off x="7467601" y="1524000"/>
            <a:ext cx="4111784" cy="45720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solidFill>
                  <a:prstClr val="black"/>
                </a:solidFill>
              </a:rPr>
              <a:pPr/>
              <a:t>August 21,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21391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3934640" y="6426104"/>
            <a:ext cx="995578" cy="210312"/>
          </a:xfrm>
          <a:prstGeom prst="rect">
            <a:avLst/>
          </a:prstGeom>
        </p:spPr>
        <p:txBody>
          <a:bodyPr/>
          <a:lstStyle/>
          <a:p>
            <a:r>
              <a:rPr lang="en-US" dirty="0" smtClean="0"/>
              <a:t>October 30, 2015</a:t>
            </a:r>
            <a:endParaRPr dirty="0"/>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t>‹#›</a:t>
            </a:fld>
            <a:endParaRPr dirty="0"/>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a:t>Click to edit Master title style</a:t>
            </a: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5" name="Date Placeholder 4"/>
          <p:cNvSpPr>
            <a:spLocks noGrp="1"/>
          </p:cNvSpPr>
          <p:nvPr>
            <p:ph type="dt" sz="half" idx="10"/>
          </p:nvPr>
        </p:nvSpPr>
        <p:spPr/>
        <p:txBody>
          <a:bodyPr/>
          <a:lstStyle/>
          <a:p>
            <a:fld id="{9C259EE5-F25B-4563-AE58-6B042DD986DA}" type="datetime4">
              <a:rPr lang="en-US" smtClean="0">
                <a:solidFill>
                  <a:prstClr val="black"/>
                </a:solidFill>
              </a:rPr>
              <a:pPr/>
              <a:t>August 21,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260150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a:t>Click to edit Master title style</a:t>
            </a: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4" name="Text Placeholder 3"/>
          <p:cNvSpPr>
            <a:spLocks noGrp="1"/>
          </p:cNvSpPr>
          <p:nvPr>
            <p:ph type="body" sz="half" idx="2"/>
          </p:nvPr>
        </p:nvSpPr>
        <p:spPr bwMode="ltGray">
          <a:xfrm>
            <a:off x="60944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9" name="Text Placeholder 3"/>
          <p:cNvSpPr>
            <a:spLocks noGrp="1"/>
          </p:cNvSpPr>
          <p:nvPr>
            <p:ph type="body" sz="half" idx="14"/>
          </p:nvPr>
        </p:nvSpPr>
        <p:spPr bwMode="ltGray">
          <a:xfrm>
            <a:off x="626672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solidFill>
                  <a:prstClr val="black"/>
                </a:solidFill>
              </a:rPr>
              <a:pPr/>
              <a:t>August 21,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94464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4" name="Text Placeholder 3"/>
          <p:cNvSpPr>
            <a:spLocks noGrp="1"/>
          </p:cNvSpPr>
          <p:nvPr>
            <p:ph type="body" sz="half" idx="2"/>
          </p:nvPr>
        </p:nvSpPr>
        <p:spPr bwMode="ltGray">
          <a:xfrm>
            <a:off x="60944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9" name="Text Placeholder 3"/>
          <p:cNvSpPr>
            <a:spLocks noGrp="1"/>
          </p:cNvSpPr>
          <p:nvPr>
            <p:ph type="body" sz="half" idx="14"/>
          </p:nvPr>
        </p:nvSpPr>
        <p:spPr bwMode="ltGray">
          <a:xfrm>
            <a:off x="438150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11" name="Text Placeholder 3"/>
          <p:cNvSpPr>
            <a:spLocks noGrp="1"/>
          </p:cNvSpPr>
          <p:nvPr>
            <p:ph type="body" sz="half" idx="16"/>
          </p:nvPr>
        </p:nvSpPr>
        <p:spPr bwMode="ltGray">
          <a:xfrm>
            <a:off x="8150384"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solidFill>
                  <a:prstClr val="black"/>
                </a:solidFill>
              </a:rPr>
              <a:pPr/>
              <a:t>August 21, 2016</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2960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9" name="Date Placeholder 8"/>
          <p:cNvSpPr>
            <a:spLocks noGrp="1"/>
          </p:cNvSpPr>
          <p:nvPr>
            <p:ph type="dt" sz="half" idx="15"/>
          </p:nvPr>
        </p:nvSpPr>
        <p:spPr/>
        <p:txBody>
          <a:bodyPr/>
          <a:lstStyle/>
          <a:p>
            <a:fld id="{FB395617-A7D9-4AE8-82B6-3D0A191CDCBE}" type="datetime4">
              <a:rPr lang="en-US" smtClean="0">
                <a:solidFill>
                  <a:prstClr val="black"/>
                </a:solidFill>
              </a:rPr>
              <a:pPr/>
              <a:t>August 21, 2016</a:t>
            </a:fld>
            <a:endParaRPr dirty="0">
              <a:solidFill>
                <a:prstClr val="black"/>
              </a:solidFill>
            </a:endParaRPr>
          </a:p>
        </p:txBody>
      </p:sp>
      <p:sp>
        <p:nvSpPr>
          <p:cNvPr id="12" name="Footer Placeholder 11"/>
          <p:cNvSpPr>
            <a:spLocks noGrp="1"/>
          </p:cNvSpPr>
          <p:nvPr>
            <p:ph type="ftr" sz="quarter" idx="16"/>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518416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1699854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77C6BA28-E443-46F5-AE73-D543F89EF748}" type="datetime4">
              <a:rPr lang="en-US" smtClean="0">
                <a:solidFill>
                  <a:prstClr val="black"/>
                </a:solidFill>
              </a:rPr>
              <a:pPr/>
              <a:t>August 21, 2016</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747641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a:t>Click to edit Master title style</a:t>
            </a: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1452EE1A-1BE0-474E-808D-00D5A7797660}" type="datetime4">
              <a:rPr lang="en-US" smtClean="0">
                <a:solidFill>
                  <a:prstClr val="black"/>
                </a:solidFill>
              </a:rPr>
              <a:pPr/>
              <a:t>August 21, 2016</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77397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3934640" y="6426104"/>
            <a:ext cx="995578" cy="210312"/>
          </a:xfrm>
          <a:prstGeom prst="rect">
            <a:avLst/>
          </a:prstGeom>
        </p:spPr>
        <p:txBody>
          <a:bodyPr/>
          <a:lstStyle/>
          <a:p>
            <a:r>
              <a:rPr lang="en-US" dirty="0" smtClean="0"/>
              <a:t>October 30, 2015</a:t>
            </a:r>
            <a:endParaRPr dirty="0"/>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a:xfrm>
            <a:off x="11049000" y="6430868"/>
            <a:ext cx="533399" cy="232147"/>
          </a:xfrm>
          <a:prstGeom prst="rect">
            <a:avLst/>
          </a:prstGeom>
        </p:spPr>
        <p:txBody>
          <a:bodyPr/>
          <a:lstStyle/>
          <a:p>
            <a:fld id="{B016F8AB-BCEA-4347-8BA6-BE776009BC89}" type="slidenum">
              <a:rPr/>
              <a:t>‹#›</a:t>
            </a:fld>
            <a:endParaRPr dirty="0"/>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34" Type="http://schemas.openxmlformats.org/officeDocument/2006/relationships/theme" Target="../theme/theme2.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slideLayout" Target="../slideLayouts/slideLayout53.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slideLayout" Target="../slideLayouts/slideLayout5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 Type="http://schemas.openxmlformats.org/officeDocument/2006/relationships/slideLayout" Target="../slideLayouts/slideLayout56.xml"/><Relationship Id="rId21" Type="http://schemas.openxmlformats.org/officeDocument/2006/relationships/slideLayout" Target="../slideLayouts/slideLayout74.xml"/><Relationship Id="rId34" Type="http://schemas.openxmlformats.org/officeDocument/2006/relationships/theme" Target="../theme/theme3.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29" Type="http://schemas.openxmlformats.org/officeDocument/2006/relationships/slideLayout" Target="../slideLayouts/slideLayout82.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grpSp>
      <p:sp>
        <p:nvSpPr>
          <p:cNvPr id="14" name="Footer Placeholder 4"/>
          <p:cNvSpPr txBox="1">
            <a:spLocks/>
          </p:cNvSpPr>
          <p:nvPr userDrawn="1"/>
        </p:nvSpPr>
        <p:spPr>
          <a:xfrm>
            <a:off x="6934200" y="6426104"/>
            <a:ext cx="4025198" cy="210312"/>
          </a:xfrm>
          <a:prstGeom prst="rect">
            <a:avLst/>
          </a:prstGeom>
        </p:spPr>
        <p:txBody>
          <a:bodyPr vert="horz" wrap="none" lIns="0" tIns="0" rIns="0" bIns="0" rtlCol="0" anchor="b" anchorCtr="0"/>
          <a:lstStyle>
            <a:defPPr>
              <a:defRPr lang="en-US"/>
            </a:defPPr>
            <a:lvl1pPr marL="0" algn="r"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Private | Confidential | Internal Use Only </a:t>
            </a:r>
            <a:endParaRPr lang="en-US" dirty="0"/>
          </a:p>
        </p:txBody>
      </p:sp>
      <p:sp>
        <p:nvSpPr>
          <p:cNvPr id="15" name="Slide Number Placeholder 5"/>
          <p:cNvSpPr txBox="1">
            <a:spLocks/>
          </p:cNvSpPr>
          <p:nvPr userDrawn="1"/>
        </p:nvSpPr>
        <p:spPr bwMode="gray">
          <a:xfrm>
            <a:off x="11049000" y="6404269"/>
            <a:ext cx="533399" cy="232147"/>
          </a:xfrm>
          <a:prstGeom prst="rect">
            <a:avLst/>
          </a:prstGeom>
        </p:spPr>
        <p:txBody>
          <a:bodyPr vert="horz" wrap="none" lIns="0" tIns="0" rIns="0" bIns="0" rtlCol="0" anchor="b" anchorCtr="0"/>
          <a:lstStyle>
            <a:defPPr>
              <a:defRPr lang="en-US"/>
            </a:defPPr>
            <a:lvl1pPr marL="0" algn="r" defTabSz="914400" rtl="0" eaLnBrk="1" latinLnBrk="0" hangingPunct="1">
              <a:defRPr sz="1600" kern="1200">
                <a:solidFill>
                  <a:schemeClr val="accent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016F8AB-BCEA-4347-8BA6-BE776009BC89}" type="slidenum">
              <a:rPr lang="en-US" smtClean="0"/>
              <a:pPr/>
              <a:t>‹#›</a:t>
            </a:fld>
            <a:endParaRPr lang="en-US" dirty="0"/>
          </a:p>
        </p:txBody>
      </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2" r:id="rId1"/>
    <p:sldLayoutId id="2147483660" r:id="rId2"/>
    <p:sldLayoutId id="2147483679" r:id="rId3"/>
    <p:sldLayoutId id="2147483655" r:id="rId4"/>
    <p:sldLayoutId id="2147483652" r:id="rId5"/>
    <p:sldLayoutId id="2147483653" r:id="rId6"/>
    <p:sldLayoutId id="2147483670" r:id="rId7"/>
    <p:sldLayoutId id="2147483671" r:id="rId8"/>
    <p:sldLayoutId id="2147483672" r:id="rId9"/>
    <p:sldLayoutId id="2147483673" r:id="rId10"/>
    <p:sldLayoutId id="2147483656" r:id="rId11"/>
    <p:sldLayoutId id="2147483674" r:id="rId12"/>
    <p:sldLayoutId id="2147483657" r:id="rId13"/>
    <p:sldLayoutId id="2147483675" r:id="rId14"/>
    <p:sldLayoutId id="2147483676" r:id="rId15"/>
    <p:sldLayoutId id="2147483677" r:id="rId16"/>
    <p:sldLayoutId id="2147483678" r:id="rId17"/>
    <p:sldLayoutId id="2147483649" r:id="rId18"/>
    <p:sldLayoutId id="2147483658" r:id="rId19"/>
    <p:sldLayoutId id="2147483659"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a:t>Click to edit Master title style</a:t>
            </a: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Rectangle 6"/>
          <p:cNvSpPr/>
          <p:nvPr/>
        </p:nvSpPr>
        <p:spPr>
          <a:xfrm>
            <a:off x="608012" y="437706"/>
            <a:ext cx="10972800" cy="18288"/>
          </a:xfrm>
          <a:prstGeom prst="rect">
            <a:avLst/>
          </a:pr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solidFill>
                  <a:prstClr val="black"/>
                </a:solidFill>
              </a:rPr>
              <a:pPr/>
              <a:t>August 21, 2016</a:t>
            </a:fld>
            <a:endParaRPr dirty="0">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defRPr>
            </a:lvl1pPr>
          </a:lstStyle>
          <a:p>
            <a:fld id="{B016F8AB-BCEA-4347-8BA6-BE776009BC89}" type="slidenum">
              <a:rPr lang="en-US" smtClean="0">
                <a:solidFill>
                  <a:srgbClr val="5F7A76"/>
                </a:solidFill>
              </a:rPr>
              <a:pPr/>
              <a:t>‹#›</a:t>
            </a:fld>
            <a:endParaRPr lang="en-US" dirty="0">
              <a:solidFill>
                <a:srgbClr val="5F7A76"/>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907637804"/>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14" r:id="rId31"/>
    <p:sldLayoutId id="2147483715" r:id="rId32"/>
    <p:sldLayoutId id="2147483716"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a:t>Click to edit Master title style</a:t>
            </a: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Rectangle 6"/>
          <p:cNvSpPr/>
          <p:nvPr/>
        </p:nvSpPr>
        <p:spPr>
          <a:xfrm>
            <a:off x="608012" y="437706"/>
            <a:ext cx="10972800" cy="18288"/>
          </a:xfrm>
          <a:prstGeom prst="rect">
            <a:avLst/>
          </a:pr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solidFill>
                  <a:prstClr val="black"/>
                </a:solidFill>
              </a:rPr>
              <a:pPr/>
              <a:t>August 21, 2016</a:t>
            </a:fld>
            <a:endParaRPr dirty="0">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defRPr>
            </a:lvl1pPr>
          </a:lstStyle>
          <a:p>
            <a:fld id="{B016F8AB-BCEA-4347-8BA6-BE776009BC89}" type="slidenum">
              <a:rPr lang="en-US" smtClean="0">
                <a:solidFill>
                  <a:srgbClr val="5F7A76"/>
                </a:solidFill>
              </a:rPr>
              <a:pPr/>
              <a:t>‹#›</a:t>
            </a:fld>
            <a:endParaRPr lang="en-US" dirty="0">
              <a:solidFill>
                <a:srgbClr val="5F7A76"/>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147388830"/>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 id="2147483742" r:id="rId25"/>
    <p:sldLayoutId id="2147483743" r:id="rId26"/>
    <p:sldLayoutId id="2147483744" r:id="rId27"/>
    <p:sldLayoutId id="2147483745" r:id="rId28"/>
    <p:sldLayoutId id="2147483746" r:id="rId29"/>
    <p:sldLayoutId id="2147483747" r:id="rId30"/>
    <p:sldLayoutId id="2147483748" r:id="rId31"/>
    <p:sldLayoutId id="2147483749" r:id="rId32"/>
    <p:sldLayoutId id="2147483750"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514600"/>
            <a:ext cx="10820559" cy="2286000"/>
          </a:xfrm>
        </p:spPr>
        <p:txBody>
          <a:bodyPr/>
          <a:lstStyle/>
          <a:p>
            <a:r>
              <a:rPr lang="en-US" sz="4400" dirty="0" smtClean="0"/>
              <a:t>ArcSight ServiceNow Integration for Case Management</a:t>
            </a:r>
            <a:endParaRPr lang="en-US" sz="4400" dirty="0"/>
          </a:p>
        </p:txBody>
      </p:sp>
      <p:sp>
        <p:nvSpPr>
          <p:cNvPr id="4" name="Text Placeholder 3"/>
          <p:cNvSpPr>
            <a:spLocks noGrp="1"/>
          </p:cNvSpPr>
          <p:nvPr>
            <p:ph type="body" sz="quarter" idx="14"/>
          </p:nvPr>
        </p:nvSpPr>
        <p:spPr>
          <a:xfrm>
            <a:off x="608013" y="6096000"/>
            <a:ext cx="9141619" cy="457200"/>
          </a:xfrm>
        </p:spPr>
        <p:txBody>
          <a:bodyPr/>
          <a:lstStyle/>
          <a:p>
            <a:pPr lvl="0"/>
            <a:r>
              <a:rPr lang="en-US" sz="1800" dirty="0">
                <a:solidFill>
                  <a:prstClr val="black"/>
                </a:solidFill>
              </a:rPr>
              <a:t>Release date: </a:t>
            </a:r>
            <a:r>
              <a:rPr lang="en-US" sz="1800" dirty="0" smtClean="0">
                <a:solidFill>
                  <a:prstClr val="black"/>
                </a:solidFill>
              </a:rPr>
              <a:t>August 18, 2016</a:t>
            </a:r>
          </a:p>
        </p:txBody>
      </p:sp>
    </p:spTree>
    <p:extLst>
      <p:ext uri="{BB962C8B-B14F-4D97-AF65-F5344CB8AC3E}">
        <p14:creationId xmlns:p14="http://schemas.microsoft.com/office/powerpoint/2010/main" val="1472303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Objects</a:t>
            </a:r>
            <a:r>
              <a:rPr lang="en-US" b="0" i="1" dirty="0"/>
              <a:t> - Continued</a:t>
            </a:r>
            <a:endParaRPr lang="en-US" dirty="0"/>
          </a:p>
        </p:txBody>
      </p:sp>
      <p:sp>
        <p:nvSpPr>
          <p:cNvPr id="4" name="Content Placeholder 3"/>
          <p:cNvSpPr>
            <a:spLocks noGrp="1"/>
          </p:cNvSpPr>
          <p:nvPr>
            <p:ph idx="1"/>
          </p:nvPr>
        </p:nvSpPr>
        <p:spPr>
          <a:xfrm>
            <a:off x="609600" y="1143000"/>
            <a:ext cx="10969784" cy="4952999"/>
          </a:xfrm>
        </p:spPr>
        <p:txBody>
          <a:bodyPr>
            <a:normAutofit/>
          </a:bodyPr>
          <a:lstStyle/>
          <a:p>
            <a:pPr lvl="2"/>
            <a:r>
              <a:rPr lang="en-US" b="1" u="sng" dirty="0" err="1"/>
              <a:t>createSNOWIncident</a:t>
            </a:r>
            <a:r>
              <a:rPr lang="en-US" dirty="0"/>
              <a:t> – Generates a ServiceNow incident ticket by making a web service SOAP API call into anthemprod.service-now.com</a:t>
            </a:r>
          </a:p>
          <a:p>
            <a:pPr lvl="3"/>
            <a:r>
              <a:rPr lang="en-US" sz="1600" dirty="0"/>
              <a:t>Defines required fields in ServiceNow for ticket creation:</a:t>
            </a:r>
          </a:p>
          <a:p>
            <a:pPr lvl="4"/>
            <a:r>
              <a:rPr lang="en-US" sz="1000" dirty="0"/>
              <a:t>Impact	</a:t>
            </a:r>
            <a:r>
              <a:rPr lang="en-US" sz="1000" dirty="0" smtClean="0"/>
              <a:t>=</a:t>
            </a:r>
            <a:r>
              <a:rPr lang="en-US" sz="1000" dirty="0"/>
              <a:t>	3</a:t>
            </a:r>
            <a:endParaRPr lang="en-US" sz="1600" dirty="0"/>
          </a:p>
          <a:p>
            <a:pPr lvl="4"/>
            <a:r>
              <a:rPr lang="en-US" sz="1000" dirty="0" smtClean="0"/>
              <a:t>Urgency</a:t>
            </a:r>
            <a:r>
              <a:rPr lang="en-US" sz="1000" dirty="0"/>
              <a:t>	=	2</a:t>
            </a:r>
            <a:endParaRPr lang="en-US" sz="1600" dirty="0"/>
          </a:p>
          <a:p>
            <a:pPr lvl="4"/>
            <a:r>
              <a:rPr lang="en-US" sz="1000" dirty="0"/>
              <a:t>Priority	</a:t>
            </a:r>
            <a:r>
              <a:rPr lang="en-US" sz="1000" dirty="0" smtClean="0"/>
              <a:t>=</a:t>
            </a:r>
            <a:r>
              <a:rPr lang="en-US" sz="1000" dirty="0"/>
              <a:t>	2</a:t>
            </a:r>
            <a:endParaRPr lang="en-US" sz="1600" dirty="0"/>
          </a:p>
          <a:p>
            <a:pPr lvl="4"/>
            <a:r>
              <a:rPr lang="en-US" sz="1000" dirty="0" smtClean="0"/>
              <a:t>Category</a:t>
            </a:r>
            <a:r>
              <a:rPr lang="en-US" sz="1000" dirty="0"/>
              <a:t>	=	High</a:t>
            </a:r>
            <a:endParaRPr lang="en-US" sz="1600" dirty="0"/>
          </a:p>
          <a:p>
            <a:pPr lvl="4"/>
            <a:r>
              <a:rPr lang="en-US" sz="1000" dirty="0"/>
              <a:t>Location	</a:t>
            </a:r>
            <a:r>
              <a:rPr lang="en-US" sz="1000" dirty="0" smtClean="0"/>
              <a:t>=</a:t>
            </a:r>
            <a:r>
              <a:rPr lang="en-US" sz="1000" dirty="0"/>
              <a:t>	‘blank’</a:t>
            </a:r>
            <a:endParaRPr lang="en-US" sz="1600" dirty="0"/>
          </a:p>
          <a:p>
            <a:pPr lvl="4"/>
            <a:r>
              <a:rPr lang="en-US" sz="1000" dirty="0"/>
              <a:t>User 	</a:t>
            </a:r>
            <a:r>
              <a:rPr lang="en-US" sz="1000" dirty="0" smtClean="0"/>
              <a:t>= </a:t>
            </a:r>
            <a:r>
              <a:rPr lang="en-US" sz="1000" dirty="0"/>
              <a:t>	</a:t>
            </a:r>
            <a:r>
              <a:rPr lang="en-US" sz="1000" dirty="0" err="1"/>
              <a:t>UserId</a:t>
            </a:r>
            <a:endParaRPr lang="en-US" sz="1600" dirty="0"/>
          </a:p>
          <a:p>
            <a:pPr lvl="4"/>
            <a:r>
              <a:rPr lang="en-US" sz="1000" dirty="0"/>
              <a:t>Assignment Group	</a:t>
            </a:r>
            <a:r>
              <a:rPr lang="en-US" sz="1000" dirty="0" smtClean="0"/>
              <a:t>=	Field </a:t>
            </a:r>
            <a:r>
              <a:rPr lang="en-US" sz="1000" dirty="0"/>
              <a:t>Support Services’ | ‘ENTERPRISE_SERVICEDESK_ATS’</a:t>
            </a:r>
            <a:endParaRPr lang="en-US" sz="1600" dirty="0"/>
          </a:p>
          <a:p>
            <a:pPr lvl="4"/>
            <a:r>
              <a:rPr lang="en-US" sz="1000" dirty="0" err="1"/>
              <a:t>SubCategory</a:t>
            </a:r>
            <a:r>
              <a:rPr lang="en-US" sz="1000" dirty="0"/>
              <a:t>	=	‘DART’</a:t>
            </a:r>
            <a:endParaRPr lang="en-US" sz="1600" dirty="0"/>
          </a:p>
          <a:p>
            <a:pPr lvl="4"/>
            <a:r>
              <a:rPr lang="en-US" sz="1000" dirty="0"/>
              <a:t>Short Description	=	Title of Template</a:t>
            </a:r>
            <a:endParaRPr lang="en-US" sz="1600" dirty="0"/>
          </a:p>
          <a:p>
            <a:pPr lvl="4"/>
            <a:r>
              <a:rPr lang="en-US" sz="1000" dirty="0"/>
              <a:t>Description	=	Body of Template</a:t>
            </a:r>
            <a:endParaRPr lang="en-US" sz="1600" dirty="0"/>
          </a:p>
          <a:p>
            <a:pPr lvl="4"/>
            <a:r>
              <a:rPr lang="en-US" sz="1000" dirty="0"/>
              <a:t>Business Unit	=	‘Corporate’</a:t>
            </a:r>
            <a:endParaRPr lang="en-US" sz="1600" dirty="0"/>
          </a:p>
          <a:p>
            <a:pPr lvl="3"/>
            <a:r>
              <a:rPr lang="en-US" sz="1600" dirty="0"/>
              <a:t>Parses out the Incident # from the ServiceNow API </a:t>
            </a:r>
            <a:r>
              <a:rPr lang="en-US" sz="1600" dirty="0" smtClean="0"/>
              <a:t>Response</a:t>
            </a:r>
            <a:endParaRPr lang="en-US" sz="1600" dirty="0"/>
          </a:p>
        </p:txBody>
      </p:sp>
      <p:sp>
        <p:nvSpPr>
          <p:cNvPr id="5" name="Slide Number Placeholder 4"/>
          <p:cNvSpPr>
            <a:spLocks noGrp="1"/>
          </p:cNvSpPr>
          <p:nvPr>
            <p:ph type="sldNum" sz="quarter" idx="12"/>
          </p:nvPr>
        </p:nvSpPr>
        <p:spPr/>
        <p:txBody>
          <a:bodyPr/>
          <a:lstStyle/>
          <a:p>
            <a:fld id="{B016F8AB-BCEA-4347-8BA6-BE776009BC89}" type="slidenum">
              <a:rPr lang="en-US" smtClean="0">
                <a:solidFill>
                  <a:srgbClr val="5F7A76"/>
                </a:solidFill>
              </a:rPr>
              <a:pPr/>
              <a:t>10</a:t>
            </a:fld>
            <a:endParaRPr lang="en-US" dirty="0">
              <a:solidFill>
                <a:srgbClr val="5F7A76"/>
              </a:solidFill>
            </a:endParaRPr>
          </a:p>
        </p:txBody>
      </p:sp>
    </p:spTree>
    <p:extLst>
      <p:ext uri="{BB962C8B-B14F-4D97-AF65-F5344CB8AC3E}">
        <p14:creationId xmlns:p14="http://schemas.microsoft.com/office/powerpoint/2010/main" val="48797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Objects</a:t>
            </a:r>
            <a:r>
              <a:rPr lang="en-US" b="0" i="1" dirty="0"/>
              <a:t> - Continued</a:t>
            </a:r>
            <a:endParaRPr lang="en-US" dirty="0"/>
          </a:p>
        </p:txBody>
      </p:sp>
      <p:sp>
        <p:nvSpPr>
          <p:cNvPr id="4" name="Content Placeholder 3"/>
          <p:cNvSpPr>
            <a:spLocks noGrp="1"/>
          </p:cNvSpPr>
          <p:nvPr>
            <p:ph idx="1"/>
          </p:nvPr>
        </p:nvSpPr>
        <p:spPr>
          <a:xfrm>
            <a:off x="609600" y="1143000"/>
            <a:ext cx="10969784" cy="4952999"/>
          </a:xfrm>
        </p:spPr>
        <p:txBody>
          <a:bodyPr>
            <a:normAutofit fontScale="92500" lnSpcReduction="20000"/>
          </a:bodyPr>
          <a:lstStyle/>
          <a:p>
            <a:pPr lvl="0"/>
            <a:r>
              <a:rPr lang="en-US" b="1" u="sng" dirty="0"/>
              <a:t>wget.sh</a:t>
            </a:r>
            <a:endParaRPr lang="en-US" sz="1200" dirty="0"/>
          </a:p>
          <a:p>
            <a:pPr lvl="1"/>
            <a:r>
              <a:rPr lang="en-US" dirty="0"/>
              <a:t>script that calls ServiceNow to export custom queries and writes to CSV output &amp; logs to wget.log</a:t>
            </a:r>
          </a:p>
          <a:p>
            <a:pPr lvl="2"/>
            <a:r>
              <a:rPr lang="en-US" dirty="0"/>
              <a:t>Query details:</a:t>
            </a:r>
          </a:p>
          <a:p>
            <a:pPr lvl="3"/>
            <a:r>
              <a:rPr lang="en-US" dirty="0"/>
              <a:t>Subcategory=DART 	</a:t>
            </a:r>
          </a:p>
          <a:p>
            <a:pPr lvl="3"/>
            <a:r>
              <a:rPr lang="en-US" dirty="0"/>
              <a:t>AND(</a:t>
            </a:r>
            <a:r>
              <a:rPr lang="en-US" dirty="0" err="1"/>
              <a:t>AssignmentGroup</a:t>
            </a:r>
            <a:r>
              <a:rPr lang="en-US" dirty="0"/>
              <a:t> = Field Support Services OR ENTERPRISE_SERVICEDESK_ATS) </a:t>
            </a:r>
          </a:p>
          <a:p>
            <a:pPr lvl="3"/>
            <a:r>
              <a:rPr lang="en-US" dirty="0"/>
              <a:t>AND Sub Status is NOT NULL</a:t>
            </a:r>
          </a:p>
          <a:p>
            <a:pPr lvl="3"/>
            <a:r>
              <a:rPr lang="en-US" dirty="0" smtClean="0"/>
              <a:t>AND </a:t>
            </a:r>
            <a:r>
              <a:rPr lang="en-US" dirty="0"/>
              <a:t>Closed Date with the past 1 day</a:t>
            </a:r>
            <a:r>
              <a:rPr lang="en-US" dirty="0" smtClean="0"/>
              <a:t>.</a:t>
            </a:r>
            <a:endParaRPr lang="en-US" dirty="0"/>
          </a:p>
          <a:p>
            <a:pPr lvl="1"/>
            <a:r>
              <a:rPr lang="en-US" b="1" u="sng" dirty="0"/>
              <a:t>incident_with_closed_notes.csv (headers):</a:t>
            </a:r>
            <a:endParaRPr lang="en-US" dirty="0"/>
          </a:p>
          <a:p>
            <a:pPr lvl="2"/>
            <a:r>
              <a:rPr lang="en-US" dirty="0"/>
              <a:t>"number","caller_id","priority","incident_state","u_sub_status","assignment_group","assigned_to","short_description","sys_created_on","u_resolved","u_closed_date","close_note	</a:t>
            </a:r>
          </a:p>
          <a:p>
            <a:pPr lvl="0"/>
            <a:r>
              <a:rPr lang="en-US" b="1" u="sng" dirty="0"/>
              <a:t>procCSV.py</a:t>
            </a:r>
            <a:endParaRPr lang="en-US" sz="1200" dirty="0"/>
          </a:p>
          <a:p>
            <a:pPr lvl="1"/>
            <a:r>
              <a:rPr lang="en-US" dirty="0"/>
              <a:t>functions by reading the output file incident_with_closed_notes.csv</a:t>
            </a:r>
          </a:p>
          <a:p>
            <a:pPr lvl="1"/>
            <a:r>
              <a:rPr lang="en-US" dirty="0"/>
              <a:t>Parses the INC#, </a:t>
            </a:r>
            <a:r>
              <a:rPr lang="en-US" dirty="0" err="1"/>
              <a:t>SubStatus</a:t>
            </a:r>
            <a:r>
              <a:rPr lang="en-US" dirty="0"/>
              <a:t>, and </a:t>
            </a:r>
            <a:r>
              <a:rPr lang="en-US" dirty="0" err="1"/>
              <a:t>ClosedNotes</a:t>
            </a:r>
            <a:endParaRPr lang="en-US" dirty="0"/>
          </a:p>
          <a:p>
            <a:pPr lvl="1"/>
            <a:r>
              <a:rPr lang="en-US" dirty="0"/>
              <a:t>Appends the XML with these attributes to be updated by ESM</a:t>
            </a:r>
          </a:p>
          <a:p>
            <a:pPr lvl="0"/>
            <a:r>
              <a:rPr lang="en-US" b="1" u="sng" dirty="0"/>
              <a:t>serviceNowConfig.py</a:t>
            </a:r>
            <a:endParaRPr lang="en-US" sz="1200" dirty="0"/>
          </a:p>
          <a:p>
            <a:pPr lvl="1"/>
            <a:r>
              <a:rPr lang="en-US" dirty="0"/>
              <a:t>Handles logging of processes</a:t>
            </a:r>
          </a:p>
          <a:p>
            <a:pPr lvl="2"/>
            <a:r>
              <a:rPr lang="en-US" dirty="0"/>
              <a:t>serviceNowLogSNIncident.log</a:t>
            </a:r>
          </a:p>
          <a:p>
            <a:pPr lvl="3"/>
            <a:r>
              <a:rPr lang="en-US" dirty="0"/>
              <a:t>Logs all activities starting with the exporting of the Case.</a:t>
            </a:r>
          </a:p>
          <a:p>
            <a:pPr lvl="2"/>
            <a:r>
              <a:rPr lang="en-US" dirty="0"/>
              <a:t>serviceNowLogCSVImport.log</a:t>
            </a:r>
          </a:p>
          <a:p>
            <a:pPr lvl="3"/>
            <a:r>
              <a:rPr lang="en-US" dirty="0"/>
              <a:t>Logs activities related to when the ‘incident_with_closing_notes.csv’ gets ingested and parsed.</a:t>
            </a:r>
          </a:p>
          <a:p>
            <a:pPr marL="411480" lvl="2" indent="0">
              <a:buNone/>
            </a:pPr>
            <a:endParaRPr lang="en-US" dirty="0"/>
          </a:p>
        </p:txBody>
      </p:sp>
      <p:sp>
        <p:nvSpPr>
          <p:cNvPr id="5" name="Slide Number Placeholder 4"/>
          <p:cNvSpPr>
            <a:spLocks noGrp="1"/>
          </p:cNvSpPr>
          <p:nvPr>
            <p:ph type="sldNum" sz="quarter" idx="12"/>
          </p:nvPr>
        </p:nvSpPr>
        <p:spPr/>
        <p:txBody>
          <a:bodyPr/>
          <a:lstStyle/>
          <a:p>
            <a:fld id="{B016F8AB-BCEA-4347-8BA6-BE776009BC89}" type="slidenum">
              <a:rPr lang="en-US" smtClean="0">
                <a:solidFill>
                  <a:srgbClr val="5F7A76"/>
                </a:solidFill>
              </a:rPr>
              <a:pPr/>
              <a:t>11</a:t>
            </a:fld>
            <a:endParaRPr lang="en-US" dirty="0">
              <a:solidFill>
                <a:srgbClr val="5F7A76"/>
              </a:solidFill>
            </a:endParaRPr>
          </a:p>
        </p:txBody>
      </p:sp>
    </p:spTree>
    <p:extLst>
      <p:ext uri="{BB962C8B-B14F-4D97-AF65-F5344CB8AC3E}">
        <p14:creationId xmlns:p14="http://schemas.microsoft.com/office/powerpoint/2010/main" val="2585640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Installation</a:t>
            </a:r>
            <a:endParaRPr lang="en-US" dirty="0"/>
          </a:p>
        </p:txBody>
      </p:sp>
      <p:sp>
        <p:nvSpPr>
          <p:cNvPr id="4" name="Content Placeholder 3"/>
          <p:cNvSpPr>
            <a:spLocks noGrp="1"/>
          </p:cNvSpPr>
          <p:nvPr>
            <p:ph idx="1"/>
          </p:nvPr>
        </p:nvSpPr>
        <p:spPr>
          <a:xfrm>
            <a:off x="609600" y="1143000"/>
            <a:ext cx="10969784" cy="4952999"/>
          </a:xfrm>
        </p:spPr>
        <p:txBody>
          <a:bodyPr>
            <a:normAutofit fontScale="77500" lnSpcReduction="20000"/>
          </a:bodyPr>
          <a:lstStyle/>
          <a:p>
            <a:pPr marL="0" indent="0">
              <a:buNone/>
            </a:pPr>
            <a:r>
              <a:rPr lang="en-US" b="1" dirty="0"/>
              <a:t>Installation</a:t>
            </a:r>
            <a:r>
              <a:rPr lang="en-US" sz="1400" b="1" dirty="0"/>
              <a:t> </a:t>
            </a:r>
            <a:r>
              <a:rPr lang="en-US" b="1" dirty="0"/>
              <a:t>of </a:t>
            </a:r>
            <a:r>
              <a:rPr lang="en-US" b="1" dirty="0" smtClean="0"/>
              <a:t>content</a:t>
            </a:r>
            <a:endParaRPr lang="en-US" dirty="0"/>
          </a:p>
          <a:p>
            <a:r>
              <a:rPr lang="en-US" sz="1600" b="1" dirty="0" smtClean="0"/>
              <a:t>Prerequisites</a:t>
            </a:r>
            <a:r>
              <a:rPr lang="en-US" dirty="0" smtClean="0"/>
              <a:t>:</a:t>
            </a:r>
            <a:r>
              <a:rPr lang="en-US" dirty="0"/>
              <a:t> </a:t>
            </a:r>
            <a:r>
              <a:rPr lang="en-US" dirty="0"/>
              <a:t>T</a:t>
            </a:r>
            <a:r>
              <a:rPr lang="en-US" dirty="0" smtClean="0"/>
              <a:t>he </a:t>
            </a:r>
            <a:r>
              <a:rPr lang="en-US" dirty="0"/>
              <a:t>following settings and configurations are required for the integration script to work correctly</a:t>
            </a:r>
            <a:r>
              <a:rPr lang="en-US" dirty="0" smtClean="0"/>
              <a:t>.</a:t>
            </a:r>
          </a:p>
          <a:p>
            <a:r>
              <a:rPr lang="en-US" sz="1600" dirty="0" smtClean="0"/>
              <a:t>Full installation instructions included in the zip file</a:t>
            </a:r>
            <a:endParaRPr lang="en-US" sz="1600" dirty="0"/>
          </a:p>
          <a:p>
            <a:pPr lvl="0"/>
            <a:r>
              <a:rPr lang="en-US" dirty="0"/>
              <a:t>Linux</a:t>
            </a:r>
          </a:p>
          <a:p>
            <a:pPr lvl="0"/>
            <a:r>
              <a:rPr lang="en-US" dirty="0"/>
              <a:t>Python (v2.6+)</a:t>
            </a:r>
          </a:p>
          <a:p>
            <a:pPr lvl="1"/>
            <a:r>
              <a:rPr lang="en-US" dirty="0" err="1"/>
              <a:t>SOAPpy</a:t>
            </a:r>
            <a:r>
              <a:rPr lang="en-US" dirty="0"/>
              <a:t> Module</a:t>
            </a:r>
          </a:p>
          <a:p>
            <a:pPr lvl="0"/>
            <a:r>
              <a:rPr lang="en-US" dirty="0"/>
              <a:t>ServiceNow (PROD/DEV/QA) SOAP API account with incident creation </a:t>
            </a:r>
            <a:r>
              <a:rPr lang="en-US" dirty="0" smtClean="0"/>
              <a:t>permissions</a:t>
            </a:r>
            <a:endParaRPr lang="en-US" sz="1600" dirty="0"/>
          </a:p>
          <a:p>
            <a:pPr lvl="0"/>
            <a:r>
              <a:rPr lang="en-US" dirty="0"/>
              <a:t>Extract the ServiceNowModule.zip file to the /opt/</a:t>
            </a:r>
            <a:r>
              <a:rPr lang="en-US" dirty="0" err="1"/>
              <a:t>arcsight</a:t>
            </a:r>
            <a:r>
              <a:rPr lang="en-US" dirty="0"/>
              <a:t>/snow directory on the ESM Manager host.</a:t>
            </a:r>
            <a:endParaRPr lang="en-US" sz="1600" b="1" dirty="0"/>
          </a:p>
          <a:p>
            <a:pPr lvl="0"/>
            <a:r>
              <a:rPr lang="en-US" dirty="0"/>
              <a:t>Working directories</a:t>
            </a:r>
            <a:endParaRPr lang="en-US" sz="1600" b="1" dirty="0"/>
          </a:p>
          <a:p>
            <a:pPr lvl="1"/>
            <a:r>
              <a:rPr lang="en-US" dirty="0"/>
              <a:t>/opt/</a:t>
            </a:r>
            <a:r>
              <a:rPr lang="en-US" dirty="0" err="1"/>
              <a:t>arcsight</a:t>
            </a:r>
            <a:r>
              <a:rPr lang="en-US" dirty="0"/>
              <a:t>/snow/</a:t>
            </a:r>
            <a:r>
              <a:rPr lang="en-US" dirty="0" err="1"/>
              <a:t>serviceNowModule</a:t>
            </a:r>
            <a:r>
              <a:rPr lang="en-US" dirty="0"/>
              <a:t>:</a:t>
            </a:r>
          </a:p>
          <a:p>
            <a:pPr lvl="2"/>
            <a:r>
              <a:rPr lang="en-US" dirty="0"/>
              <a:t>__init__.py</a:t>
            </a:r>
          </a:p>
          <a:p>
            <a:pPr lvl="2"/>
            <a:r>
              <a:rPr lang="en-US" dirty="0"/>
              <a:t>ArcSightServiceNowIntegrator.py</a:t>
            </a:r>
          </a:p>
          <a:p>
            <a:pPr lvl="2"/>
            <a:r>
              <a:rPr lang="en-US" dirty="0"/>
              <a:t>arcsightIOInterface.py</a:t>
            </a:r>
          </a:p>
          <a:p>
            <a:pPr lvl="2"/>
            <a:r>
              <a:rPr lang="en-US" dirty="0"/>
              <a:t>serviceNowInterface.py</a:t>
            </a:r>
          </a:p>
          <a:p>
            <a:pPr lvl="2"/>
            <a:r>
              <a:rPr lang="en-US" dirty="0"/>
              <a:t>ProcCSV.py</a:t>
            </a:r>
          </a:p>
          <a:p>
            <a:pPr lvl="2"/>
            <a:r>
              <a:rPr lang="en-US" dirty="0"/>
              <a:t>serviceNowConfig.py</a:t>
            </a:r>
          </a:p>
          <a:p>
            <a:r>
              <a:rPr lang="en-US" dirty="0"/>
              <a:t>serviceNowLogCSVImport.log</a:t>
            </a:r>
          </a:p>
          <a:p>
            <a:r>
              <a:rPr lang="en-US" dirty="0"/>
              <a:t>serviceNowLogSNIncident.log</a:t>
            </a:r>
          </a:p>
          <a:p>
            <a:pPr lvl="1"/>
            <a:r>
              <a:rPr lang="en-US" dirty="0"/>
              <a:t>/opt/</a:t>
            </a:r>
            <a:r>
              <a:rPr lang="en-US" dirty="0" err="1"/>
              <a:t>arcsight</a:t>
            </a:r>
            <a:r>
              <a:rPr lang="en-US" dirty="0"/>
              <a:t>/snow/</a:t>
            </a:r>
            <a:r>
              <a:rPr lang="en-US" dirty="0" err="1"/>
              <a:t>serviceNowModule</a:t>
            </a:r>
            <a:r>
              <a:rPr lang="en-US" dirty="0"/>
              <a:t>/Working</a:t>
            </a:r>
          </a:p>
          <a:p>
            <a:pPr lvl="2"/>
            <a:r>
              <a:rPr lang="en-US" dirty="0" smtClean="0"/>
              <a:t>wget.sh</a:t>
            </a:r>
            <a:endParaRPr lang="en-US" dirty="0"/>
          </a:p>
        </p:txBody>
      </p:sp>
      <p:sp>
        <p:nvSpPr>
          <p:cNvPr id="5" name="Slide Number Placeholder 4"/>
          <p:cNvSpPr>
            <a:spLocks noGrp="1"/>
          </p:cNvSpPr>
          <p:nvPr>
            <p:ph type="sldNum" sz="quarter" idx="12"/>
          </p:nvPr>
        </p:nvSpPr>
        <p:spPr/>
        <p:txBody>
          <a:bodyPr/>
          <a:lstStyle/>
          <a:p>
            <a:fld id="{B016F8AB-BCEA-4347-8BA6-BE776009BC89}" type="slidenum">
              <a:rPr lang="en-US" smtClean="0">
                <a:solidFill>
                  <a:srgbClr val="5F7A76"/>
                </a:solidFill>
              </a:rPr>
              <a:pPr/>
              <a:t>12</a:t>
            </a:fld>
            <a:endParaRPr lang="en-US" dirty="0">
              <a:solidFill>
                <a:srgbClr val="5F7A76"/>
              </a:solidFill>
            </a:endParaRPr>
          </a:p>
        </p:txBody>
      </p:sp>
    </p:spTree>
    <p:extLst>
      <p:ext uri="{BB962C8B-B14F-4D97-AF65-F5344CB8AC3E}">
        <p14:creationId xmlns:p14="http://schemas.microsoft.com/office/powerpoint/2010/main" val="2803890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a:t>
            </a:r>
            <a:r>
              <a:rPr lang="en-US" sz="2000" b="0" i="1" dirty="0" smtClean="0"/>
              <a:t>- Continued</a:t>
            </a:r>
            <a:endParaRPr lang="en-US" b="0" i="1" dirty="0"/>
          </a:p>
        </p:txBody>
      </p:sp>
      <p:sp>
        <p:nvSpPr>
          <p:cNvPr id="4" name="Content Placeholder 3"/>
          <p:cNvSpPr>
            <a:spLocks noGrp="1"/>
          </p:cNvSpPr>
          <p:nvPr>
            <p:ph idx="1"/>
          </p:nvPr>
        </p:nvSpPr>
        <p:spPr>
          <a:xfrm>
            <a:off x="609600" y="1143000"/>
            <a:ext cx="10969784" cy="4952999"/>
          </a:xfrm>
        </p:spPr>
        <p:txBody>
          <a:bodyPr>
            <a:normAutofit/>
          </a:bodyPr>
          <a:lstStyle/>
          <a:p>
            <a:pPr marL="0" indent="0">
              <a:buNone/>
            </a:pPr>
            <a:r>
              <a:rPr lang="en-US" b="1" dirty="0"/>
              <a:t>Installation</a:t>
            </a:r>
            <a:r>
              <a:rPr lang="en-US" sz="1400" b="1" dirty="0"/>
              <a:t> </a:t>
            </a:r>
            <a:r>
              <a:rPr lang="en-US" b="1" dirty="0"/>
              <a:t>of </a:t>
            </a:r>
            <a:r>
              <a:rPr lang="en-US" b="1" dirty="0" smtClean="0"/>
              <a:t>content</a:t>
            </a:r>
            <a:endParaRPr lang="en-US" dirty="0"/>
          </a:p>
          <a:p>
            <a:r>
              <a:rPr lang="en-US" dirty="0"/>
              <a:t>wget.log</a:t>
            </a:r>
          </a:p>
          <a:p>
            <a:r>
              <a:rPr lang="en-US" dirty="0"/>
              <a:t>incident_with_close_notes.csv</a:t>
            </a:r>
          </a:p>
          <a:p>
            <a:pPr lvl="2"/>
            <a:r>
              <a:rPr lang="en-US" dirty="0"/>
              <a:t>Service Now Ticket Creation.pdf</a:t>
            </a:r>
          </a:p>
          <a:p>
            <a:pPr lvl="1"/>
            <a:r>
              <a:rPr lang="en-US" dirty="0"/>
              <a:t>/opt/</a:t>
            </a:r>
            <a:r>
              <a:rPr lang="en-US" dirty="0" err="1"/>
              <a:t>arcsight</a:t>
            </a:r>
            <a:r>
              <a:rPr lang="en-US" dirty="0"/>
              <a:t>/manager/archive/exports (default ESM directory)</a:t>
            </a:r>
          </a:p>
          <a:p>
            <a:pPr lvl="1"/>
            <a:r>
              <a:rPr lang="en-US" dirty="0"/>
              <a:t>/opt/</a:t>
            </a:r>
            <a:r>
              <a:rPr lang="en-US" dirty="0" err="1"/>
              <a:t>arcsight</a:t>
            </a:r>
            <a:r>
              <a:rPr lang="en-US" dirty="0"/>
              <a:t>/manager/archive/imports (default ESM directory)</a:t>
            </a:r>
          </a:p>
          <a:p>
            <a:pPr lvl="1"/>
            <a:r>
              <a:rPr lang="en-US" dirty="0"/>
              <a:t>/opt/</a:t>
            </a:r>
            <a:r>
              <a:rPr lang="en-US" dirty="0" err="1"/>
              <a:t>arcsight</a:t>
            </a:r>
            <a:r>
              <a:rPr lang="en-US" dirty="0"/>
              <a:t>/manager/archive/template (auto-created by script)</a:t>
            </a:r>
          </a:p>
          <a:p>
            <a:pPr lvl="0"/>
            <a:r>
              <a:rPr lang="en-US" dirty="0"/>
              <a:t>Set </a:t>
            </a:r>
            <a:r>
              <a:rPr lang="en-US" dirty="0" err="1"/>
              <a:t>crontab</a:t>
            </a:r>
            <a:r>
              <a:rPr lang="en-US" dirty="0"/>
              <a:t> for the following scripts:</a:t>
            </a:r>
          </a:p>
          <a:p>
            <a:pPr lvl="1"/>
            <a:r>
              <a:rPr lang="en-US" dirty="0"/>
              <a:t>ArcSightServiceNowIntegrator.py</a:t>
            </a:r>
          </a:p>
          <a:p>
            <a:pPr lvl="2"/>
            <a:r>
              <a:rPr lang="en-US" dirty="0"/>
              <a:t>Setup to run every 2 - 5 minutes. Run every 2 minutes should be the lowest interval. More frequent runs will assure a quicker ticket creation entry in ServiceNow.</a:t>
            </a:r>
          </a:p>
          <a:p>
            <a:pPr lvl="1"/>
            <a:r>
              <a:rPr lang="en-US" dirty="0"/>
              <a:t>wget.sh</a:t>
            </a:r>
          </a:p>
          <a:p>
            <a:pPr lvl="2"/>
            <a:r>
              <a:rPr lang="en-US" dirty="0"/>
              <a:t>Setup to run once every 30 minutes. This retrieves ServiceNow tickets that have been closed in the past 30 minutes</a:t>
            </a:r>
          </a:p>
          <a:p>
            <a:pPr lvl="1"/>
            <a:r>
              <a:rPr lang="en-US" dirty="0"/>
              <a:t>procCSV.py</a:t>
            </a:r>
          </a:p>
          <a:p>
            <a:pPr lvl="2"/>
            <a:r>
              <a:rPr lang="en-US" dirty="0"/>
              <a:t>Setup to run once every 30 minutes. This should be scheduled to run 10-minute offset </a:t>
            </a:r>
            <a:r>
              <a:rPr lang="en-US" b="1" u="sng" dirty="0"/>
              <a:t>AFTER</a:t>
            </a:r>
            <a:r>
              <a:rPr lang="en-US" b="1" dirty="0"/>
              <a:t> </a:t>
            </a:r>
            <a:r>
              <a:rPr lang="en-US" dirty="0"/>
              <a:t>the wget.sh task </a:t>
            </a:r>
            <a:endParaRPr lang="en-US" dirty="0"/>
          </a:p>
        </p:txBody>
      </p:sp>
      <p:sp>
        <p:nvSpPr>
          <p:cNvPr id="5" name="Slide Number Placeholder 4"/>
          <p:cNvSpPr>
            <a:spLocks noGrp="1"/>
          </p:cNvSpPr>
          <p:nvPr>
            <p:ph type="sldNum" sz="quarter" idx="12"/>
          </p:nvPr>
        </p:nvSpPr>
        <p:spPr/>
        <p:txBody>
          <a:bodyPr/>
          <a:lstStyle/>
          <a:p>
            <a:fld id="{B016F8AB-BCEA-4347-8BA6-BE776009BC89}" type="slidenum">
              <a:rPr lang="en-US" smtClean="0">
                <a:solidFill>
                  <a:srgbClr val="5F7A76"/>
                </a:solidFill>
              </a:rPr>
              <a:pPr/>
              <a:t>13</a:t>
            </a:fld>
            <a:endParaRPr lang="en-US" dirty="0">
              <a:solidFill>
                <a:srgbClr val="5F7A76"/>
              </a:solidFill>
            </a:endParaRPr>
          </a:p>
        </p:txBody>
      </p:sp>
    </p:spTree>
    <p:extLst>
      <p:ext uri="{BB962C8B-B14F-4D97-AF65-F5344CB8AC3E}">
        <p14:creationId xmlns:p14="http://schemas.microsoft.com/office/powerpoint/2010/main" val="31711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Overview</a:t>
            </a:r>
            <a:endParaRPr lang="en-US" dirty="0"/>
          </a:p>
        </p:txBody>
      </p:sp>
      <p:sp>
        <p:nvSpPr>
          <p:cNvPr id="14" name="Text Placeholder 13"/>
          <p:cNvSpPr>
            <a:spLocks noGrp="1"/>
          </p:cNvSpPr>
          <p:nvPr>
            <p:ph type="body" sz="quarter" idx="13"/>
          </p:nvPr>
        </p:nvSpPr>
        <p:spPr>
          <a:xfrm>
            <a:off x="609440" y="1143000"/>
            <a:ext cx="10969943" cy="457200"/>
          </a:xfrm>
        </p:spPr>
        <p:txBody>
          <a:bodyPr/>
          <a:lstStyle/>
          <a:p>
            <a:r>
              <a:rPr lang="en-US" dirty="0" smtClean="0"/>
              <a:t>ArcSight ServiceNow Integration for Case Management</a:t>
            </a:r>
            <a:endParaRPr lang="en-US" dirty="0"/>
          </a:p>
        </p:txBody>
      </p:sp>
      <p:sp>
        <p:nvSpPr>
          <p:cNvPr id="15" name="Content Placeholder 14"/>
          <p:cNvSpPr>
            <a:spLocks noGrp="1"/>
          </p:cNvSpPr>
          <p:nvPr>
            <p:ph idx="1"/>
          </p:nvPr>
        </p:nvSpPr>
        <p:spPr>
          <a:xfrm>
            <a:off x="609600" y="1752600"/>
            <a:ext cx="11125200" cy="4114800"/>
          </a:xfrm>
        </p:spPr>
        <p:txBody>
          <a:bodyPr>
            <a:normAutofit/>
          </a:bodyPr>
          <a:lstStyle/>
          <a:p>
            <a:pPr>
              <a:lnSpc>
                <a:spcPct val="100000"/>
              </a:lnSpc>
            </a:pPr>
            <a:r>
              <a:rPr lang="en-US" dirty="0" smtClean="0"/>
              <a:t>Integrates ArcSight Cases with ServiceNow for tracking Security Incidents in ServiceNow</a:t>
            </a:r>
          </a:p>
          <a:p>
            <a:pPr>
              <a:lnSpc>
                <a:spcPct val="100000"/>
              </a:lnSpc>
            </a:pPr>
            <a:r>
              <a:rPr lang="en-US" dirty="0" smtClean="0"/>
              <a:t>When an ArcSight case is created and confirmed as an incident, the SOC analyst right clicks on the case in the ArcSight ESM Console and selects Export to External System.  This initiates a process that reads the case details from the exported ArcSight case and communicates with the ServiceNow APIs to create a incident.</a:t>
            </a:r>
          </a:p>
          <a:p>
            <a:pPr>
              <a:lnSpc>
                <a:spcPct val="100000"/>
              </a:lnSpc>
            </a:pPr>
            <a:r>
              <a:rPr lang="en-US" dirty="0" smtClean="0"/>
              <a:t>Email and ServiceNow template system provides templating for incidents created in ServiceNow (title, description, assigned to group, </a:t>
            </a:r>
            <a:r>
              <a:rPr lang="en-US" dirty="0" err="1" smtClean="0"/>
              <a:t>etc</a:t>
            </a:r>
            <a:r>
              <a:rPr lang="en-US" dirty="0" smtClean="0"/>
              <a:t>) and the emails going out of the system to end users and internal support teams.</a:t>
            </a:r>
          </a:p>
          <a:p>
            <a:pPr>
              <a:lnSpc>
                <a:spcPct val="100000"/>
              </a:lnSpc>
            </a:pPr>
            <a:r>
              <a:rPr lang="en-US" dirty="0" smtClean="0"/>
              <a:t>As ServiceNow incidents are updated (notes, status changes), updates are sent back into ArcSight and the ArcSight Case is updated.  When cases are closed in ServiceNow the corresponding case in ArcSight is closed.</a:t>
            </a:r>
          </a:p>
          <a:p>
            <a:pPr>
              <a:lnSpc>
                <a:spcPct val="100000"/>
              </a:lnSpc>
            </a:pPr>
            <a:r>
              <a:rPr lang="en-US" dirty="0" smtClean="0"/>
              <a:t>This integration program is fully customizable to meet any customers needs</a:t>
            </a:r>
          </a:p>
          <a:p>
            <a:pPr marL="0" indent="0">
              <a:lnSpc>
                <a:spcPct val="100000"/>
              </a:lnSpc>
              <a:buNone/>
            </a:pPr>
            <a:endParaRPr lang="en-US" dirty="0" smtClean="0"/>
          </a:p>
          <a:p>
            <a:pPr>
              <a:lnSpc>
                <a:spcPct val="100000"/>
              </a:lnSpc>
            </a:pPr>
            <a:endParaRPr lang="en-US" dirty="0" smtClean="0"/>
          </a:p>
          <a:p>
            <a:pPr>
              <a:lnSpc>
                <a:spcPct val="100000"/>
              </a:lnSpc>
            </a:pPr>
            <a:endParaRPr lang="en-US" dirty="0"/>
          </a:p>
          <a:p>
            <a:pPr>
              <a:lnSpc>
                <a:spcPct val="100000"/>
              </a:lnSpc>
            </a:pPr>
            <a:endParaRPr lang="en-US" dirty="0" smtClean="0"/>
          </a:p>
          <a:p>
            <a:pPr>
              <a:lnSpc>
                <a:spcPct val="100000"/>
              </a:lnSpc>
            </a:pPr>
            <a:endParaRPr lang="en-US" dirty="0"/>
          </a:p>
        </p:txBody>
      </p:sp>
    </p:spTree>
    <p:extLst>
      <p:ext uri="{BB962C8B-B14F-4D97-AF65-F5344CB8AC3E}">
        <p14:creationId xmlns:p14="http://schemas.microsoft.com/office/powerpoint/2010/main" val="416000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System</a:t>
            </a:r>
            <a:endParaRPr lang="en-US" dirty="0"/>
          </a:p>
        </p:txBody>
      </p:sp>
      <p:sp>
        <p:nvSpPr>
          <p:cNvPr id="4" name="Content Placeholder 3"/>
          <p:cNvSpPr>
            <a:spLocks noGrp="1"/>
          </p:cNvSpPr>
          <p:nvPr>
            <p:ph idx="1"/>
          </p:nvPr>
        </p:nvSpPr>
        <p:spPr/>
        <p:txBody>
          <a:bodyPr/>
          <a:lstStyle/>
          <a:p>
            <a:pPr>
              <a:lnSpc>
                <a:spcPct val="100000"/>
              </a:lnSpc>
            </a:pPr>
            <a:r>
              <a:rPr lang="en-US" dirty="0" smtClean="0"/>
              <a:t>Email </a:t>
            </a:r>
            <a:r>
              <a:rPr lang="en-US" dirty="0"/>
              <a:t>and ServiceNow template system.  </a:t>
            </a:r>
          </a:p>
          <a:p>
            <a:pPr>
              <a:lnSpc>
                <a:spcPct val="100000"/>
              </a:lnSpc>
            </a:pPr>
            <a:r>
              <a:rPr lang="en-US" dirty="0"/>
              <a:t>The email template, is html based, and for named incidents (Malware Infections, Unauthorized Software Removals, </a:t>
            </a:r>
            <a:r>
              <a:rPr lang="en-US" dirty="0" err="1"/>
              <a:t>etc</a:t>
            </a:r>
            <a:r>
              <a:rPr lang="en-US" dirty="0"/>
              <a:t>) the system </a:t>
            </a:r>
            <a:r>
              <a:rPr lang="en-US" dirty="0" smtClean="0"/>
              <a:t>sends an </a:t>
            </a:r>
            <a:r>
              <a:rPr lang="en-US" dirty="0"/>
              <a:t>email to the end user and to designated support groups</a:t>
            </a:r>
            <a:r>
              <a:rPr lang="en-US" dirty="0" smtClean="0"/>
              <a:t>.</a:t>
            </a:r>
          </a:p>
          <a:p>
            <a:pPr lvl="0"/>
            <a:r>
              <a:rPr lang="en-US" dirty="0"/>
              <a:t>Emails</a:t>
            </a:r>
          </a:p>
          <a:p>
            <a:pPr lvl="1"/>
            <a:r>
              <a:rPr lang="en-US" dirty="0"/>
              <a:t>Successful ticket creation notification gets sent to end user (REQUESTER)</a:t>
            </a:r>
          </a:p>
          <a:p>
            <a:pPr lvl="1"/>
            <a:r>
              <a:rPr lang="en-US" dirty="0"/>
              <a:t>Copy of successful ticket creation notification get sent to </a:t>
            </a:r>
            <a:r>
              <a:rPr lang="en-US" dirty="0" smtClean="0"/>
              <a:t>support group</a:t>
            </a:r>
            <a:endParaRPr lang="en-US" dirty="0"/>
          </a:p>
          <a:p>
            <a:pPr lvl="2"/>
            <a:r>
              <a:rPr lang="en-US" dirty="0"/>
              <a:t>An email will be sent to the end-user the “By way of </a:t>
            </a:r>
            <a:r>
              <a:rPr lang="en-US" dirty="0" smtClean="0"/>
              <a:t>introduction…” </a:t>
            </a:r>
            <a:r>
              <a:rPr lang="en-US" dirty="0"/>
              <a:t>email. </a:t>
            </a:r>
          </a:p>
          <a:p>
            <a:pPr lvl="2"/>
            <a:r>
              <a:rPr lang="en-US" dirty="0"/>
              <a:t>To further enhance the emails, please make the necessary changes to the html files inside the </a:t>
            </a:r>
            <a:r>
              <a:rPr lang="en-US" dirty="0" err="1"/>
              <a:t>emailtemplate</a:t>
            </a:r>
            <a:r>
              <a:rPr lang="en-US" dirty="0"/>
              <a:t> folder.</a:t>
            </a:r>
          </a:p>
          <a:p>
            <a:pPr lvl="2"/>
            <a:r>
              <a:rPr lang="en-US" dirty="0"/>
              <a:t>Modify template to include your </a:t>
            </a:r>
            <a:r>
              <a:rPr lang="en-US" dirty="0" smtClean="0"/>
              <a:t>logo </a:t>
            </a:r>
            <a:r>
              <a:rPr lang="en-US" dirty="0"/>
              <a:t>can be done to these html files.</a:t>
            </a:r>
          </a:p>
          <a:p>
            <a:pPr>
              <a:lnSpc>
                <a:spcPct val="100000"/>
              </a:lnSpc>
            </a:pPr>
            <a:r>
              <a:rPr lang="en-US" dirty="0" smtClean="0"/>
              <a:t>ServiceNow</a:t>
            </a:r>
          </a:p>
          <a:p>
            <a:pPr lvl="1">
              <a:lnSpc>
                <a:spcPct val="100000"/>
              </a:lnSpc>
            </a:pPr>
            <a:r>
              <a:rPr lang="en-US" dirty="0" smtClean="0"/>
              <a:t>Service now templates are text based</a:t>
            </a:r>
          </a:p>
          <a:p>
            <a:pPr lvl="1">
              <a:lnSpc>
                <a:spcPct val="100000"/>
              </a:lnSpc>
            </a:pPr>
            <a:r>
              <a:rPr lang="en-US" dirty="0" smtClean="0"/>
              <a:t>Populate ServiceNow ticket title, description and Assigned To groups</a:t>
            </a:r>
            <a:endParaRPr lang="en-US" dirty="0"/>
          </a:p>
          <a:p>
            <a:endParaRPr lang="en-US" dirty="0"/>
          </a:p>
        </p:txBody>
      </p:sp>
      <p:sp>
        <p:nvSpPr>
          <p:cNvPr id="5" name="Slide Number Placeholder 4"/>
          <p:cNvSpPr>
            <a:spLocks noGrp="1"/>
          </p:cNvSpPr>
          <p:nvPr>
            <p:ph type="sldNum" sz="quarter" idx="12"/>
          </p:nvPr>
        </p:nvSpPr>
        <p:spPr/>
        <p:txBody>
          <a:bodyPr/>
          <a:lstStyle/>
          <a:p>
            <a:fld id="{B016F8AB-BCEA-4347-8BA6-BE776009BC89}" type="slidenum">
              <a:rPr lang="en-US" smtClean="0">
                <a:solidFill>
                  <a:srgbClr val="5F7A76"/>
                </a:solidFill>
              </a:rPr>
              <a:pPr/>
              <a:t>3</a:t>
            </a:fld>
            <a:endParaRPr lang="en-US" dirty="0">
              <a:solidFill>
                <a:srgbClr val="5F7A76"/>
              </a:solidFill>
            </a:endParaRPr>
          </a:p>
        </p:txBody>
      </p:sp>
    </p:spTree>
    <p:extLst>
      <p:ext uri="{BB962C8B-B14F-4D97-AF65-F5344CB8AC3E}">
        <p14:creationId xmlns:p14="http://schemas.microsoft.com/office/powerpoint/2010/main" val="1965973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Overview</a:t>
            </a:r>
            <a:endParaRPr lang="en-US" dirty="0"/>
          </a:p>
        </p:txBody>
      </p:sp>
      <p:sp>
        <p:nvSpPr>
          <p:cNvPr id="4" name="Content Placeholder 3"/>
          <p:cNvSpPr>
            <a:spLocks noGrp="1"/>
          </p:cNvSpPr>
          <p:nvPr>
            <p:ph idx="1"/>
          </p:nvPr>
        </p:nvSpPr>
        <p:spPr>
          <a:xfrm>
            <a:off x="609600" y="1143000"/>
            <a:ext cx="10969784" cy="4952999"/>
          </a:xfrm>
        </p:spPr>
        <p:txBody>
          <a:bodyPr>
            <a:normAutofit/>
          </a:bodyPr>
          <a:lstStyle/>
          <a:p>
            <a:pPr marL="0" indent="0">
              <a:buNone/>
            </a:pPr>
            <a:r>
              <a:rPr lang="en-US" dirty="0" smtClean="0"/>
              <a:t>When </a:t>
            </a:r>
            <a:r>
              <a:rPr lang="en-US" dirty="0"/>
              <a:t>a new case gets generated, the following details are required for a successful export:</a:t>
            </a:r>
          </a:p>
          <a:p>
            <a:pPr lvl="0"/>
            <a:r>
              <a:rPr lang="en-US" dirty="0"/>
              <a:t>Case name</a:t>
            </a:r>
          </a:p>
          <a:p>
            <a:pPr lvl="0"/>
            <a:r>
              <a:rPr lang="en-US" dirty="0"/>
              <a:t>Target Asset</a:t>
            </a:r>
          </a:p>
          <a:p>
            <a:pPr lvl="0"/>
            <a:r>
              <a:rPr lang="en-US" dirty="0"/>
              <a:t>Target User ID</a:t>
            </a:r>
          </a:p>
          <a:p>
            <a:pPr lvl="0"/>
            <a:r>
              <a:rPr lang="en-US" dirty="0"/>
              <a:t>Recommended Action (just one, please)</a:t>
            </a:r>
          </a:p>
          <a:p>
            <a:pPr lvl="0"/>
            <a:r>
              <a:rPr lang="en-US" dirty="0"/>
              <a:t>External Ticket ID must be blank (new case) </a:t>
            </a:r>
            <a:endParaRPr lang="en-US" dirty="0" smtClean="0"/>
          </a:p>
          <a:p>
            <a:pPr marL="0" lvl="0" indent="0">
              <a:buNone/>
            </a:pPr>
            <a:endParaRPr lang="en-US" dirty="0"/>
          </a:p>
          <a:p>
            <a:pPr marL="0" indent="0">
              <a:buNone/>
            </a:pPr>
            <a:r>
              <a:rPr lang="en-US" dirty="0" smtClean="0"/>
              <a:t>ArcSight </a:t>
            </a:r>
            <a:r>
              <a:rPr lang="en-US" dirty="0"/>
              <a:t>ESM export/import process generates an XML EACH MINUTE.</a:t>
            </a:r>
          </a:p>
          <a:p>
            <a:pPr lvl="0"/>
            <a:r>
              <a:rPr lang="en-US" dirty="0"/>
              <a:t>If an analyst exports a case, the xml gets processed at the same minute interval.</a:t>
            </a:r>
          </a:p>
          <a:p>
            <a:pPr lvl="0"/>
            <a:r>
              <a:rPr lang="en-US" dirty="0"/>
              <a:t>If another case gets exported within that same minute, the cases will be combined by ArcSight and produces a single, bundled xml file.</a:t>
            </a:r>
          </a:p>
          <a:p>
            <a:pPr lvl="0"/>
            <a:r>
              <a:rPr lang="en-US" dirty="0"/>
              <a:t>If a case gets exported a minute later after the first, a different xml will be created in the exports folder.</a:t>
            </a:r>
          </a:p>
          <a:p>
            <a:pPr marL="0" indent="0">
              <a:buNone/>
            </a:pPr>
            <a:endParaRPr lang="en-US" dirty="0" smtClean="0"/>
          </a:p>
        </p:txBody>
      </p:sp>
      <p:sp>
        <p:nvSpPr>
          <p:cNvPr id="5" name="Slide Number Placeholder 4"/>
          <p:cNvSpPr>
            <a:spLocks noGrp="1"/>
          </p:cNvSpPr>
          <p:nvPr>
            <p:ph type="sldNum" sz="quarter" idx="12"/>
          </p:nvPr>
        </p:nvSpPr>
        <p:spPr/>
        <p:txBody>
          <a:bodyPr/>
          <a:lstStyle/>
          <a:p>
            <a:fld id="{B016F8AB-BCEA-4347-8BA6-BE776009BC89}" type="slidenum">
              <a:rPr lang="en-US" smtClean="0">
                <a:solidFill>
                  <a:srgbClr val="5F7A76"/>
                </a:solidFill>
              </a:rPr>
              <a:pPr/>
              <a:t>4</a:t>
            </a:fld>
            <a:endParaRPr lang="en-US" dirty="0">
              <a:solidFill>
                <a:srgbClr val="5F7A76"/>
              </a:solidFill>
            </a:endParaRPr>
          </a:p>
        </p:txBody>
      </p:sp>
    </p:spTree>
    <p:extLst>
      <p:ext uri="{BB962C8B-B14F-4D97-AF65-F5344CB8AC3E}">
        <p14:creationId xmlns:p14="http://schemas.microsoft.com/office/powerpoint/2010/main" val="59460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Overview </a:t>
            </a:r>
            <a:r>
              <a:rPr lang="en-US" sz="2000" b="0" i="1" dirty="0"/>
              <a:t>- Continued</a:t>
            </a:r>
            <a:endParaRPr lang="en-US" b="0" i="1" dirty="0"/>
          </a:p>
        </p:txBody>
      </p:sp>
      <p:sp>
        <p:nvSpPr>
          <p:cNvPr id="4" name="Content Placeholder 3"/>
          <p:cNvSpPr>
            <a:spLocks noGrp="1"/>
          </p:cNvSpPr>
          <p:nvPr>
            <p:ph idx="1"/>
          </p:nvPr>
        </p:nvSpPr>
        <p:spPr>
          <a:xfrm>
            <a:off x="609600" y="1143000"/>
            <a:ext cx="10969784" cy="4952999"/>
          </a:xfrm>
        </p:spPr>
        <p:txBody>
          <a:bodyPr>
            <a:normAutofit fontScale="92500" lnSpcReduction="20000"/>
          </a:bodyPr>
          <a:lstStyle/>
          <a:p>
            <a:pPr marL="0" indent="0">
              <a:buNone/>
            </a:pPr>
            <a:r>
              <a:rPr lang="en-US" dirty="0" smtClean="0"/>
              <a:t>SNOW </a:t>
            </a:r>
            <a:r>
              <a:rPr lang="en-US" dirty="0"/>
              <a:t>Integration scripts will process the following:</a:t>
            </a:r>
          </a:p>
          <a:p>
            <a:pPr lvl="0"/>
            <a:r>
              <a:rPr lang="en-US" dirty="0"/>
              <a:t>Single XML file in the exports directory</a:t>
            </a:r>
          </a:p>
          <a:p>
            <a:pPr lvl="0"/>
            <a:r>
              <a:rPr lang="en-US" dirty="0"/>
              <a:t>Multiple XML files in the exports directory</a:t>
            </a:r>
          </a:p>
          <a:p>
            <a:pPr lvl="0"/>
            <a:r>
              <a:rPr lang="en-US" dirty="0"/>
              <a:t>Single (bundled) XML file in the exports directory</a:t>
            </a:r>
          </a:p>
          <a:p>
            <a:pPr lvl="1"/>
            <a:r>
              <a:rPr lang="en-US" dirty="0"/>
              <a:t>Script will parse out multiple cases and create multiple individual XML files for each case in that bundle</a:t>
            </a:r>
          </a:p>
          <a:p>
            <a:pPr lvl="0"/>
            <a:r>
              <a:rPr lang="en-US" dirty="0"/>
              <a:t>Runs every 2 minutes to look for any exported xml file(s) to be processed.</a:t>
            </a:r>
          </a:p>
          <a:p>
            <a:pPr lvl="0"/>
            <a:r>
              <a:rPr lang="en-US" dirty="0"/>
              <a:t>Copies the case XML into the /opt/</a:t>
            </a:r>
            <a:r>
              <a:rPr lang="en-US" dirty="0" err="1"/>
              <a:t>arcsight</a:t>
            </a:r>
            <a:r>
              <a:rPr lang="en-US" dirty="0"/>
              <a:t>/manager/archives/template directory.</a:t>
            </a:r>
          </a:p>
          <a:p>
            <a:r>
              <a:rPr lang="en-US" dirty="0"/>
              <a:t>Files in this root directory are reserved for ACTIVE (OPENED) cases to be updated</a:t>
            </a:r>
            <a:r>
              <a:rPr lang="en-US" dirty="0" smtClean="0"/>
              <a:t>.</a:t>
            </a:r>
            <a:r>
              <a:rPr lang="en-US" dirty="0"/>
              <a:t> </a:t>
            </a:r>
            <a:endParaRPr lang="en-US" dirty="0" smtClean="0"/>
          </a:p>
          <a:p>
            <a:pPr marL="0" indent="0">
              <a:buNone/>
            </a:pPr>
            <a:endParaRPr lang="en-US" dirty="0" smtClean="0"/>
          </a:p>
          <a:p>
            <a:pPr marL="0" indent="0">
              <a:buNone/>
            </a:pPr>
            <a:r>
              <a:rPr lang="en-US" dirty="0" smtClean="0"/>
              <a:t>SNOW ticket creation:</a:t>
            </a:r>
          </a:p>
          <a:p>
            <a:pPr lvl="0"/>
            <a:r>
              <a:rPr lang="en-US" dirty="0" smtClean="0"/>
              <a:t>New incidents will be generated if XML currently does not contain traces of an existing INC#.</a:t>
            </a:r>
          </a:p>
          <a:p>
            <a:pPr lvl="1"/>
            <a:r>
              <a:rPr lang="en-US" dirty="0" smtClean="0"/>
              <a:t>Copies of exported cases xml to the ../archive/template root directory</a:t>
            </a:r>
          </a:p>
          <a:p>
            <a:pPr lvl="0"/>
            <a:r>
              <a:rPr lang="en-US" dirty="0" smtClean="0"/>
              <a:t>Successful SNOW ticket created sends updated SNOW INC# to the opened case in ESM.</a:t>
            </a:r>
          </a:p>
          <a:p>
            <a:pPr lvl="1"/>
            <a:r>
              <a:rPr lang="en-US" b="1" dirty="0" smtClean="0"/>
              <a:t>Important to not move case after a case export</a:t>
            </a:r>
            <a:endParaRPr lang="en-US" dirty="0" smtClean="0"/>
          </a:p>
          <a:p>
            <a:r>
              <a:rPr lang="en-US" b="1" dirty="0" smtClean="0"/>
              <a:t>Important to re-export if case does get modified after initial export</a:t>
            </a:r>
            <a:endParaRPr lang="en-US" dirty="0" smtClean="0"/>
          </a:p>
        </p:txBody>
      </p:sp>
      <p:sp>
        <p:nvSpPr>
          <p:cNvPr id="5" name="Slide Number Placeholder 4"/>
          <p:cNvSpPr>
            <a:spLocks noGrp="1"/>
          </p:cNvSpPr>
          <p:nvPr>
            <p:ph type="sldNum" sz="quarter" idx="12"/>
          </p:nvPr>
        </p:nvSpPr>
        <p:spPr/>
        <p:txBody>
          <a:bodyPr/>
          <a:lstStyle/>
          <a:p>
            <a:fld id="{B016F8AB-BCEA-4347-8BA6-BE776009BC89}" type="slidenum">
              <a:rPr lang="en-US" smtClean="0">
                <a:solidFill>
                  <a:srgbClr val="5F7A76"/>
                </a:solidFill>
              </a:rPr>
              <a:pPr/>
              <a:t>5</a:t>
            </a:fld>
            <a:endParaRPr lang="en-US" dirty="0">
              <a:solidFill>
                <a:srgbClr val="5F7A76"/>
              </a:solidFill>
            </a:endParaRPr>
          </a:p>
        </p:txBody>
      </p:sp>
    </p:spTree>
    <p:extLst>
      <p:ext uri="{BB962C8B-B14F-4D97-AF65-F5344CB8AC3E}">
        <p14:creationId xmlns:p14="http://schemas.microsoft.com/office/powerpoint/2010/main" val="3505279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ArcSight Cases with ServiceNow Case Updates</a:t>
            </a:r>
            <a:endParaRPr lang="en-US" dirty="0"/>
          </a:p>
        </p:txBody>
      </p:sp>
      <p:sp>
        <p:nvSpPr>
          <p:cNvPr id="4" name="Content Placeholder 3"/>
          <p:cNvSpPr>
            <a:spLocks noGrp="1"/>
          </p:cNvSpPr>
          <p:nvPr>
            <p:ph idx="1"/>
          </p:nvPr>
        </p:nvSpPr>
        <p:spPr>
          <a:xfrm>
            <a:off x="609600" y="1143000"/>
            <a:ext cx="10969784" cy="4952999"/>
          </a:xfrm>
        </p:spPr>
        <p:txBody>
          <a:bodyPr>
            <a:normAutofit/>
          </a:bodyPr>
          <a:lstStyle/>
          <a:p>
            <a:r>
              <a:rPr lang="en-US" dirty="0"/>
              <a:t>SNOW ticket closure:</a:t>
            </a:r>
          </a:p>
          <a:p>
            <a:pPr lvl="0"/>
            <a:r>
              <a:rPr lang="en-US" dirty="0"/>
              <a:t>Every 10 minute interval, a </a:t>
            </a:r>
            <a:r>
              <a:rPr lang="en-US" dirty="0" err="1"/>
              <a:t>wget</a:t>
            </a:r>
            <a:r>
              <a:rPr lang="en-US" dirty="0"/>
              <a:t> command goes into ServiceNow and retrieves closed/resolved tickets.</a:t>
            </a:r>
          </a:p>
          <a:p>
            <a:pPr lvl="0"/>
            <a:r>
              <a:rPr lang="en-US" dirty="0"/>
              <a:t>Populates a CSV that SNOW script reads.</a:t>
            </a:r>
          </a:p>
          <a:p>
            <a:pPr lvl="1"/>
            <a:r>
              <a:rPr lang="en-US" dirty="0"/>
              <a:t>Closed/Resolved tickets will trigger script to compare INC# with those xml files in the ../archive/template directory.</a:t>
            </a:r>
          </a:p>
          <a:p>
            <a:pPr lvl="1"/>
            <a:r>
              <a:rPr lang="en-US" dirty="0"/>
              <a:t>If INC# matches, the xml gets updated with the appropriate stages and sends a copy of the xml to the ../archive/imports directory for ESM ingestion</a:t>
            </a:r>
          </a:p>
          <a:p>
            <a:pPr lvl="2"/>
            <a:r>
              <a:rPr lang="en-US" dirty="0"/>
              <a:t>ESM updates case with appropriate stage and closed reason:</a:t>
            </a:r>
          </a:p>
          <a:p>
            <a:pPr lvl="3"/>
            <a:r>
              <a:rPr lang="en-US" dirty="0"/>
              <a:t>Closed or Resolved statuses will set case stage as ‘Closed’ and closed reason as ‘Resolved’</a:t>
            </a:r>
          </a:p>
          <a:p>
            <a:pPr lvl="3"/>
            <a:r>
              <a:rPr lang="en-US" dirty="0"/>
              <a:t>Cancelled statuses will set case stage as ‘Closed’ and closed reason as ‘Pending’</a:t>
            </a:r>
          </a:p>
          <a:p>
            <a:pPr lvl="3"/>
            <a:r>
              <a:rPr lang="en-US" dirty="0"/>
              <a:t>In either cases, case stage will be </a:t>
            </a:r>
            <a:r>
              <a:rPr lang="en-US" b="1" dirty="0"/>
              <a:t>CLOSED</a:t>
            </a:r>
            <a:endParaRPr lang="en-US" dirty="0"/>
          </a:p>
          <a:p>
            <a:pPr lvl="2"/>
            <a:r>
              <a:rPr lang="en-US" dirty="0"/>
              <a:t>Script moves case XML into the ../archive/template/closed directory for record.</a:t>
            </a:r>
          </a:p>
          <a:p>
            <a:pPr lvl="1"/>
            <a:r>
              <a:rPr lang="en-US" dirty="0"/>
              <a:t>Email:</a:t>
            </a:r>
          </a:p>
          <a:p>
            <a:pPr lvl="2"/>
            <a:r>
              <a:rPr lang="en-US" dirty="0"/>
              <a:t>Case status closed à dl-</a:t>
            </a:r>
            <a:r>
              <a:rPr lang="en-US" dirty="0" err="1"/>
              <a:t>dartanalysis</a:t>
            </a:r>
            <a:r>
              <a:rPr lang="en-US" dirty="0"/>
              <a:t> group</a:t>
            </a:r>
          </a:p>
          <a:p>
            <a:pPr lvl="2"/>
            <a:r>
              <a:rPr lang="en-US" dirty="0"/>
              <a:t>SNOW ticket cancelled à dl-</a:t>
            </a:r>
            <a:r>
              <a:rPr lang="en-US" dirty="0" err="1"/>
              <a:t>dartanalysis</a:t>
            </a:r>
            <a:r>
              <a:rPr lang="en-US" dirty="0"/>
              <a:t> group</a:t>
            </a:r>
          </a:p>
        </p:txBody>
      </p:sp>
      <p:sp>
        <p:nvSpPr>
          <p:cNvPr id="5" name="Slide Number Placeholder 4"/>
          <p:cNvSpPr>
            <a:spLocks noGrp="1"/>
          </p:cNvSpPr>
          <p:nvPr>
            <p:ph type="sldNum" sz="quarter" idx="12"/>
          </p:nvPr>
        </p:nvSpPr>
        <p:spPr/>
        <p:txBody>
          <a:bodyPr/>
          <a:lstStyle/>
          <a:p>
            <a:fld id="{B016F8AB-BCEA-4347-8BA6-BE776009BC89}" type="slidenum">
              <a:rPr lang="en-US" smtClean="0">
                <a:solidFill>
                  <a:srgbClr val="5F7A76"/>
                </a:solidFill>
              </a:rPr>
              <a:pPr/>
              <a:t>6</a:t>
            </a:fld>
            <a:endParaRPr lang="en-US" dirty="0">
              <a:solidFill>
                <a:srgbClr val="5F7A76"/>
              </a:solidFill>
            </a:endParaRPr>
          </a:p>
        </p:txBody>
      </p:sp>
    </p:spTree>
    <p:extLst>
      <p:ext uri="{BB962C8B-B14F-4D97-AF65-F5344CB8AC3E}">
        <p14:creationId xmlns:p14="http://schemas.microsoft.com/office/powerpoint/2010/main" val="263466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Objects</a:t>
            </a:r>
            <a:endParaRPr lang="en-US" dirty="0"/>
          </a:p>
        </p:txBody>
      </p:sp>
      <p:sp>
        <p:nvSpPr>
          <p:cNvPr id="4" name="Content Placeholder 3"/>
          <p:cNvSpPr>
            <a:spLocks noGrp="1"/>
          </p:cNvSpPr>
          <p:nvPr>
            <p:ph idx="1"/>
          </p:nvPr>
        </p:nvSpPr>
        <p:spPr>
          <a:xfrm>
            <a:off x="609600" y="1143000"/>
            <a:ext cx="10969784" cy="4952999"/>
          </a:xfrm>
        </p:spPr>
        <p:txBody>
          <a:bodyPr>
            <a:normAutofit fontScale="70000" lnSpcReduction="20000"/>
          </a:bodyPr>
          <a:lstStyle/>
          <a:p>
            <a:pPr lvl="0"/>
            <a:r>
              <a:rPr lang="en-US" b="1" u="sng" dirty="0"/>
              <a:t>ArcSightServiceNowIntegrator.py</a:t>
            </a:r>
            <a:endParaRPr lang="en-US" sz="1200" dirty="0"/>
          </a:p>
          <a:p>
            <a:pPr lvl="1"/>
            <a:r>
              <a:rPr lang="en-US" dirty="0"/>
              <a:t>Calls the various scripts for the integration  process</a:t>
            </a:r>
          </a:p>
          <a:p>
            <a:r>
              <a:rPr lang="en-US" dirty="0"/>
              <a:t> </a:t>
            </a:r>
          </a:p>
          <a:p>
            <a:pPr lvl="0"/>
            <a:r>
              <a:rPr lang="en-US" b="1" u="sng" dirty="0"/>
              <a:t>arcsightIOInterface.py</a:t>
            </a:r>
            <a:endParaRPr lang="en-US" sz="1200" dirty="0"/>
          </a:p>
          <a:p>
            <a:pPr lvl="1"/>
            <a:r>
              <a:rPr lang="en-US" dirty="0"/>
              <a:t>Defines the working directories on the ESM manager</a:t>
            </a:r>
          </a:p>
          <a:p>
            <a:pPr lvl="2"/>
            <a:r>
              <a:rPr lang="en-US" dirty="0"/>
              <a:t>/opt/</a:t>
            </a:r>
            <a:r>
              <a:rPr lang="en-US" dirty="0" err="1"/>
              <a:t>arcsight</a:t>
            </a:r>
            <a:r>
              <a:rPr lang="en-US" dirty="0"/>
              <a:t>/manager/archive/exports</a:t>
            </a:r>
          </a:p>
          <a:p>
            <a:pPr lvl="3"/>
            <a:r>
              <a:rPr lang="en-US" dirty="0"/>
              <a:t>Destination where the exported XML from ESM resides.</a:t>
            </a:r>
          </a:p>
          <a:p>
            <a:pPr lvl="2"/>
            <a:r>
              <a:rPr lang="en-US" dirty="0"/>
              <a:t>/opt/</a:t>
            </a:r>
            <a:r>
              <a:rPr lang="en-US" dirty="0" err="1"/>
              <a:t>arcsight</a:t>
            </a:r>
            <a:r>
              <a:rPr lang="en-US" dirty="0"/>
              <a:t>/manager/archive/imports</a:t>
            </a:r>
          </a:p>
          <a:p>
            <a:pPr lvl="3"/>
            <a:r>
              <a:rPr lang="en-US" dirty="0"/>
              <a:t>Location where the XML files are to be ingested by ESM</a:t>
            </a:r>
          </a:p>
          <a:p>
            <a:pPr lvl="2"/>
            <a:r>
              <a:rPr lang="en-US" dirty="0"/>
              <a:t>/opt/</a:t>
            </a:r>
            <a:r>
              <a:rPr lang="en-US" dirty="0" err="1"/>
              <a:t>arcsight</a:t>
            </a:r>
            <a:r>
              <a:rPr lang="en-US" dirty="0"/>
              <a:t>/manager/archive/template</a:t>
            </a:r>
          </a:p>
          <a:p>
            <a:pPr lvl="3"/>
            <a:r>
              <a:rPr lang="en-US" dirty="0"/>
              <a:t>Short-term location where a replica of the exported XML file resides.</a:t>
            </a:r>
          </a:p>
          <a:p>
            <a:pPr lvl="4"/>
            <a:r>
              <a:rPr lang="en-US" dirty="0"/>
              <a:t>Location for XML/Case updates occur prior to be imported into ESM.</a:t>
            </a:r>
          </a:p>
          <a:p>
            <a:pPr lvl="1"/>
            <a:r>
              <a:rPr lang="en-US" b="1" u="sng" dirty="0"/>
              <a:t>checkFiles2Process</a:t>
            </a:r>
            <a:r>
              <a:rPr lang="en-US" dirty="0"/>
              <a:t> – looks for any exported XML file in the exports directory</a:t>
            </a:r>
          </a:p>
          <a:p>
            <a:pPr lvl="1"/>
            <a:r>
              <a:rPr lang="en-US" b="1" u="sng" dirty="0" err="1"/>
              <a:t>readIncNum</a:t>
            </a:r>
            <a:r>
              <a:rPr lang="en-US" dirty="0"/>
              <a:t> – Reads XML to see if an SNOW Incident # already exists</a:t>
            </a:r>
          </a:p>
          <a:p>
            <a:pPr lvl="1"/>
            <a:r>
              <a:rPr lang="en-US" b="1" u="sng" dirty="0" err="1"/>
              <a:t>readAttackProtocol</a:t>
            </a:r>
            <a:r>
              <a:rPr lang="en-US" dirty="0"/>
              <a:t> – Defines the 4 templates using regex. </a:t>
            </a:r>
          </a:p>
          <a:p>
            <a:pPr lvl="2"/>
            <a:r>
              <a:rPr lang="en-US" dirty="0"/>
              <a:t>0:Machine scan</a:t>
            </a:r>
          </a:p>
          <a:p>
            <a:pPr lvl="2"/>
            <a:r>
              <a:rPr lang="en-US" dirty="0"/>
              <a:t>1:Machine reimage</a:t>
            </a:r>
          </a:p>
          <a:p>
            <a:pPr lvl="2"/>
            <a:r>
              <a:rPr lang="en-US" dirty="0"/>
              <a:t>2:Unauthorized File Sharing Software Removal [software name]</a:t>
            </a:r>
          </a:p>
          <a:p>
            <a:pPr lvl="2"/>
            <a:r>
              <a:rPr lang="en-US" dirty="0"/>
              <a:t>3:Unauthorized Software Installed [software name]</a:t>
            </a:r>
          </a:p>
          <a:p>
            <a:pPr lvl="1"/>
            <a:r>
              <a:rPr lang="en-US" b="1" u="sng" dirty="0" err="1"/>
              <a:t>readSoftwareName</a:t>
            </a:r>
            <a:r>
              <a:rPr lang="en-US" dirty="0"/>
              <a:t> – Looks for specific software defined in the above templates (2: and 3:)</a:t>
            </a:r>
          </a:p>
          <a:p>
            <a:pPr lvl="2"/>
            <a:r>
              <a:rPr lang="en-US" dirty="0"/>
              <a:t>Looks for strings within the […….]</a:t>
            </a:r>
          </a:p>
          <a:p>
            <a:pPr lvl="1"/>
            <a:r>
              <a:rPr lang="en-US" b="1" u="sng" dirty="0" err="1"/>
              <a:t>readHostName</a:t>
            </a:r>
            <a:r>
              <a:rPr lang="en-US" dirty="0"/>
              <a:t> – looks for Target Asset entry on the Case</a:t>
            </a:r>
          </a:p>
          <a:p>
            <a:pPr lvl="2"/>
            <a:r>
              <a:rPr lang="en-US" dirty="0"/>
              <a:t>defined within the &lt;</a:t>
            </a:r>
            <a:r>
              <a:rPr lang="en-US" dirty="0" err="1"/>
              <a:t>vulnerabilitySource</a:t>
            </a:r>
            <a:r>
              <a:rPr lang="en-US" dirty="0"/>
              <a:t>&gt; entry</a:t>
            </a:r>
          </a:p>
          <a:p>
            <a:pPr lvl="1"/>
            <a:r>
              <a:rPr lang="en-US" b="1" u="sng" dirty="0" err="1"/>
              <a:t>readASCaseId</a:t>
            </a:r>
            <a:r>
              <a:rPr lang="en-US" dirty="0"/>
              <a:t> – Reads the ArcSight Case ID entry</a:t>
            </a:r>
          </a:p>
          <a:p>
            <a:pPr lvl="2"/>
            <a:r>
              <a:rPr lang="en-US" dirty="0"/>
              <a:t>defined within the &lt;</a:t>
            </a:r>
            <a:r>
              <a:rPr lang="en-US" dirty="0" err="1"/>
              <a:t>displayId</a:t>
            </a:r>
            <a:r>
              <a:rPr lang="en-US" dirty="0"/>
              <a:t>&gt; </a:t>
            </a:r>
            <a:r>
              <a:rPr lang="en-US" dirty="0" smtClean="0"/>
              <a:t>entry</a:t>
            </a:r>
            <a:endParaRPr lang="en-US" dirty="0"/>
          </a:p>
        </p:txBody>
      </p:sp>
      <p:sp>
        <p:nvSpPr>
          <p:cNvPr id="5" name="Slide Number Placeholder 4"/>
          <p:cNvSpPr>
            <a:spLocks noGrp="1"/>
          </p:cNvSpPr>
          <p:nvPr>
            <p:ph type="sldNum" sz="quarter" idx="12"/>
          </p:nvPr>
        </p:nvSpPr>
        <p:spPr/>
        <p:txBody>
          <a:bodyPr/>
          <a:lstStyle/>
          <a:p>
            <a:fld id="{B016F8AB-BCEA-4347-8BA6-BE776009BC89}" type="slidenum">
              <a:rPr lang="en-US" smtClean="0">
                <a:solidFill>
                  <a:srgbClr val="5F7A76"/>
                </a:solidFill>
              </a:rPr>
              <a:pPr/>
              <a:t>7</a:t>
            </a:fld>
            <a:endParaRPr lang="en-US" dirty="0">
              <a:solidFill>
                <a:srgbClr val="5F7A76"/>
              </a:solidFill>
            </a:endParaRPr>
          </a:p>
        </p:txBody>
      </p:sp>
    </p:spTree>
    <p:extLst>
      <p:ext uri="{BB962C8B-B14F-4D97-AF65-F5344CB8AC3E}">
        <p14:creationId xmlns:p14="http://schemas.microsoft.com/office/powerpoint/2010/main" val="3049276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4" name="Content Placeholder 3"/>
          <p:cNvSpPr>
            <a:spLocks noGrp="1"/>
          </p:cNvSpPr>
          <p:nvPr>
            <p:ph idx="1"/>
          </p:nvPr>
        </p:nvSpPr>
        <p:spPr>
          <a:xfrm>
            <a:off x="609600" y="1143000"/>
            <a:ext cx="10969784" cy="4952999"/>
          </a:xfrm>
        </p:spPr>
        <p:txBody>
          <a:bodyPr>
            <a:normAutofit/>
          </a:bodyPr>
          <a:lstStyle/>
          <a:p>
            <a:pPr marL="0" indent="0">
              <a:buNone/>
            </a:pPr>
            <a:r>
              <a:rPr lang="en-US" dirty="0" smtClean="0"/>
              <a:t>ERROR-Checking </a:t>
            </a:r>
            <a:r>
              <a:rPr lang="en-US" dirty="0"/>
              <a:t>Processes:</a:t>
            </a:r>
          </a:p>
          <a:p>
            <a:pPr lvl="0"/>
            <a:r>
              <a:rPr lang="en-US" dirty="0"/>
              <a:t>Error alerts to </a:t>
            </a:r>
            <a:r>
              <a:rPr lang="en-US" dirty="0" smtClean="0"/>
              <a:t>distribution group</a:t>
            </a:r>
            <a:r>
              <a:rPr lang="en-US" dirty="0"/>
              <a:t>:</a:t>
            </a:r>
          </a:p>
          <a:p>
            <a:pPr lvl="1"/>
            <a:r>
              <a:rPr lang="en-US" dirty="0"/>
              <a:t>Unsuccessful case entry on any of the following will prompt analyst to regenerate the case and re-export:</a:t>
            </a:r>
          </a:p>
          <a:p>
            <a:pPr lvl="2"/>
            <a:r>
              <a:rPr lang="en-US" dirty="0"/>
              <a:t>No hostname</a:t>
            </a:r>
          </a:p>
          <a:p>
            <a:pPr lvl="2"/>
            <a:r>
              <a:rPr lang="en-US" dirty="0"/>
              <a:t>No User ID</a:t>
            </a:r>
          </a:p>
          <a:p>
            <a:pPr lvl="2"/>
            <a:r>
              <a:rPr lang="en-US" dirty="0"/>
              <a:t>Incorrect Recommended Action</a:t>
            </a:r>
          </a:p>
          <a:p>
            <a:pPr lvl="1"/>
            <a:r>
              <a:rPr lang="en-US" dirty="0"/>
              <a:t>Unsuccessful CSV export</a:t>
            </a:r>
          </a:p>
          <a:p>
            <a:pPr lvl="2"/>
            <a:r>
              <a:rPr lang="en-US" dirty="0"/>
              <a:t> CSV process failed during </a:t>
            </a:r>
            <a:r>
              <a:rPr lang="en-US" dirty="0" err="1"/>
              <a:t>wget</a:t>
            </a:r>
            <a:r>
              <a:rPr lang="en-US" dirty="0"/>
              <a:t> </a:t>
            </a:r>
            <a:r>
              <a:rPr lang="en-US" dirty="0" err="1"/>
              <a:t>cronjob</a:t>
            </a:r>
            <a:endParaRPr lang="en-US" dirty="0"/>
          </a:p>
        </p:txBody>
      </p:sp>
      <p:sp>
        <p:nvSpPr>
          <p:cNvPr id="5" name="Slide Number Placeholder 4"/>
          <p:cNvSpPr>
            <a:spLocks noGrp="1"/>
          </p:cNvSpPr>
          <p:nvPr>
            <p:ph type="sldNum" sz="quarter" idx="12"/>
          </p:nvPr>
        </p:nvSpPr>
        <p:spPr/>
        <p:txBody>
          <a:bodyPr/>
          <a:lstStyle/>
          <a:p>
            <a:fld id="{B016F8AB-BCEA-4347-8BA6-BE776009BC89}" type="slidenum">
              <a:rPr lang="en-US" smtClean="0">
                <a:solidFill>
                  <a:srgbClr val="5F7A76"/>
                </a:solidFill>
              </a:rPr>
              <a:pPr/>
              <a:t>8</a:t>
            </a:fld>
            <a:endParaRPr lang="en-US" dirty="0">
              <a:solidFill>
                <a:srgbClr val="5F7A76"/>
              </a:solidFill>
            </a:endParaRPr>
          </a:p>
        </p:txBody>
      </p:sp>
    </p:spTree>
    <p:extLst>
      <p:ext uri="{BB962C8B-B14F-4D97-AF65-F5344CB8AC3E}">
        <p14:creationId xmlns:p14="http://schemas.microsoft.com/office/powerpoint/2010/main" val="177684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Objects</a:t>
            </a:r>
            <a:r>
              <a:rPr lang="en-US" b="0" i="1" dirty="0"/>
              <a:t> - Continued</a:t>
            </a:r>
            <a:endParaRPr lang="en-US" dirty="0"/>
          </a:p>
        </p:txBody>
      </p:sp>
      <p:sp>
        <p:nvSpPr>
          <p:cNvPr id="4" name="Content Placeholder 3"/>
          <p:cNvSpPr>
            <a:spLocks noGrp="1"/>
          </p:cNvSpPr>
          <p:nvPr>
            <p:ph idx="1"/>
          </p:nvPr>
        </p:nvSpPr>
        <p:spPr>
          <a:xfrm>
            <a:off x="609600" y="1143000"/>
            <a:ext cx="10969784" cy="4952999"/>
          </a:xfrm>
        </p:spPr>
        <p:txBody>
          <a:bodyPr>
            <a:normAutofit fontScale="85000" lnSpcReduction="20000"/>
          </a:bodyPr>
          <a:lstStyle/>
          <a:p>
            <a:pPr lvl="1"/>
            <a:r>
              <a:rPr lang="en-US" b="1" u="sng" dirty="0" err="1"/>
              <a:t>readUserId</a:t>
            </a:r>
            <a:r>
              <a:rPr lang="en-US" dirty="0"/>
              <a:t> – Looks for the Target User ID field within the case</a:t>
            </a:r>
          </a:p>
          <a:p>
            <a:pPr lvl="2"/>
            <a:r>
              <a:rPr lang="en-US" dirty="0"/>
              <a:t>defined within the &lt;</a:t>
            </a:r>
            <a:r>
              <a:rPr lang="en-US" dirty="0" err="1"/>
              <a:t>vulnerabilityData</a:t>
            </a:r>
            <a:r>
              <a:rPr lang="en-US" dirty="0"/>
              <a:t>&gt; entry</a:t>
            </a:r>
          </a:p>
          <a:p>
            <a:pPr lvl="1"/>
            <a:r>
              <a:rPr lang="en-US" b="1" u="sng" dirty="0" err="1"/>
              <a:t>updateTemplate</a:t>
            </a:r>
            <a:r>
              <a:rPr lang="en-US" dirty="0"/>
              <a:t> &amp; </a:t>
            </a:r>
            <a:r>
              <a:rPr lang="en-US" b="1" u="sng" dirty="0" err="1"/>
              <a:t>updateTemplateNewIncNum</a:t>
            </a:r>
            <a:r>
              <a:rPr lang="en-US" dirty="0"/>
              <a:t> – Moves exported XML into the template directory</a:t>
            </a:r>
          </a:p>
          <a:p>
            <a:pPr lvl="2"/>
            <a:r>
              <a:rPr lang="en-US" dirty="0"/>
              <a:t>Renames the new XML with the paired ServiceNow Incident ID</a:t>
            </a:r>
          </a:p>
          <a:p>
            <a:pPr lvl="3"/>
            <a:r>
              <a:rPr lang="en-US" dirty="0"/>
              <a:t>INC1234567.xml</a:t>
            </a:r>
          </a:p>
          <a:p>
            <a:pPr lvl="2"/>
            <a:r>
              <a:rPr lang="en-US" dirty="0"/>
              <a:t>Validates whether same Incident &amp; case already exists anywhere</a:t>
            </a:r>
          </a:p>
          <a:p>
            <a:pPr lvl="1"/>
            <a:r>
              <a:rPr lang="en-US" b="1" u="sng" dirty="0" err="1"/>
              <a:t>updateTemplateIncStatus</a:t>
            </a:r>
            <a:r>
              <a:rPr lang="en-US" dirty="0"/>
              <a:t> – Updates the template xml file with stage ‘closed’ when a matching closed entry are found from ServiceNow</a:t>
            </a:r>
          </a:p>
          <a:p>
            <a:pPr lvl="1"/>
            <a:r>
              <a:rPr lang="en-US" b="1" u="sng" dirty="0" err="1"/>
              <a:t>updateTemplateClosedNotes</a:t>
            </a:r>
            <a:r>
              <a:rPr lang="en-US" dirty="0"/>
              <a:t> – Appends the Closed/Resolution Notes from ServiceNow when ticket has been closed</a:t>
            </a:r>
          </a:p>
          <a:p>
            <a:pPr lvl="1"/>
            <a:r>
              <a:rPr lang="en-US" b="1" u="sng" dirty="0" err="1"/>
              <a:t>updateESMNewIncNum</a:t>
            </a:r>
            <a:r>
              <a:rPr lang="en-US" dirty="0"/>
              <a:t> – sends the template XML into the imports directory to update any new case that’s just opened</a:t>
            </a:r>
          </a:p>
          <a:p>
            <a:pPr lvl="2"/>
            <a:r>
              <a:rPr lang="en-US" dirty="0"/>
              <a:t>Once a ServiceNow ticket has been created, this function updates the same case with the related ServiceNow ticket # located in the External Ticket ID field.</a:t>
            </a:r>
          </a:p>
          <a:p>
            <a:pPr lvl="1"/>
            <a:r>
              <a:rPr lang="en-US" b="1" u="sng" dirty="0" err="1"/>
              <a:t>updateESM</a:t>
            </a:r>
            <a:r>
              <a:rPr lang="en-US" dirty="0"/>
              <a:t> – Renames the XML in preparation for imports</a:t>
            </a:r>
          </a:p>
          <a:p>
            <a:pPr lvl="2"/>
            <a:r>
              <a:rPr lang="en-US" dirty="0"/>
              <a:t>File must be renamed with the following:</a:t>
            </a:r>
          </a:p>
          <a:p>
            <a:pPr lvl="3"/>
            <a:r>
              <a:rPr lang="en-US" dirty="0"/>
              <a:t>“ExternalEventTrackingData-yyyymmddHHMM.xml”</a:t>
            </a:r>
          </a:p>
          <a:p>
            <a:r>
              <a:rPr lang="en-US" dirty="0"/>
              <a:t> </a:t>
            </a:r>
          </a:p>
          <a:p>
            <a:pPr lvl="0"/>
            <a:r>
              <a:rPr lang="en-US" b="1" u="sng" dirty="0"/>
              <a:t>serviceNowInterface.py</a:t>
            </a:r>
            <a:endParaRPr lang="en-US" sz="1200" dirty="0"/>
          </a:p>
          <a:p>
            <a:pPr lvl="1"/>
            <a:r>
              <a:rPr lang="en-US" dirty="0"/>
              <a:t>Defines the following functions</a:t>
            </a:r>
          </a:p>
          <a:p>
            <a:pPr lvl="2"/>
            <a:r>
              <a:rPr lang="en-US" b="1" u="sng" dirty="0" err="1"/>
              <a:t>getTemplateInfo</a:t>
            </a:r>
            <a:r>
              <a:rPr lang="en-US" dirty="0"/>
              <a:t> – Each of the 4 templates defined by Anthem that requires a ServiceNow ticket</a:t>
            </a:r>
          </a:p>
          <a:p>
            <a:pPr lvl="3"/>
            <a:r>
              <a:rPr lang="en-US" dirty="0"/>
              <a:t>Machine Scan</a:t>
            </a:r>
          </a:p>
          <a:p>
            <a:pPr lvl="3"/>
            <a:r>
              <a:rPr lang="en-US" dirty="0"/>
              <a:t>Machine Reinstall</a:t>
            </a:r>
          </a:p>
          <a:p>
            <a:pPr lvl="3"/>
            <a:r>
              <a:rPr lang="en-US" dirty="0"/>
              <a:t>Unauthorized File Sharing Software Removal</a:t>
            </a:r>
          </a:p>
          <a:p>
            <a:pPr lvl="3"/>
            <a:r>
              <a:rPr lang="en-US" dirty="0"/>
              <a:t>Unauthorized Software </a:t>
            </a:r>
            <a:r>
              <a:rPr lang="en-US" dirty="0" smtClean="0"/>
              <a:t>Installed</a:t>
            </a:r>
            <a:endParaRPr lang="en-US" dirty="0"/>
          </a:p>
        </p:txBody>
      </p:sp>
      <p:sp>
        <p:nvSpPr>
          <p:cNvPr id="5" name="Slide Number Placeholder 4"/>
          <p:cNvSpPr>
            <a:spLocks noGrp="1"/>
          </p:cNvSpPr>
          <p:nvPr>
            <p:ph type="sldNum" sz="quarter" idx="12"/>
          </p:nvPr>
        </p:nvSpPr>
        <p:spPr/>
        <p:txBody>
          <a:bodyPr/>
          <a:lstStyle/>
          <a:p>
            <a:fld id="{B016F8AB-BCEA-4347-8BA6-BE776009BC89}" type="slidenum">
              <a:rPr lang="en-US" smtClean="0">
                <a:solidFill>
                  <a:srgbClr val="5F7A76"/>
                </a:solidFill>
              </a:rPr>
              <a:pPr/>
              <a:t>9</a:t>
            </a:fld>
            <a:endParaRPr lang="en-US" dirty="0">
              <a:solidFill>
                <a:srgbClr val="5F7A76"/>
              </a:solidFill>
            </a:endParaRPr>
          </a:p>
        </p:txBody>
      </p:sp>
    </p:spTree>
    <p:extLst>
      <p:ext uri="{BB962C8B-B14F-4D97-AF65-F5344CB8AC3E}">
        <p14:creationId xmlns:p14="http://schemas.microsoft.com/office/powerpoint/2010/main" val="3143372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potx" id="{21F84462-1C9F-438F-A772-0EBAD7B3BCD8}" vid="{077F0EBE-C80C-4B61-8BF1-0309CF31637A}"/>
    </a:ext>
  </a:extLst>
</a:theme>
</file>

<file path=ppt/theme/theme2.xml><?xml version="1.0" encoding="utf-8"?>
<a:theme xmlns:a="http://schemas.openxmlformats.org/drawingml/2006/main" name="HPE_Standard_Arial_16x9_v4">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69|130">
      <a:srgbClr val="00A982"/>
    </a:custClr>
    <a:custClr name="128|116|110">
      <a:srgbClr val="80746E"/>
    </a:custClr>
    <a:custClr name="66|85|99">
      <a:srgbClr val="425563"/>
    </a:custClr>
  </a:custClrLst>
  <a:extLst>
    <a:ext uri="{05A4C25C-085E-4340-85A3-A5531E510DB2}">
      <thm15:themeFamily xmlns:thm15="http://schemas.microsoft.com/office/thememl/2012/main" name="HPE_Standard_Arial_16x9.potx" id="{21F84462-1C9F-438F-A772-0EBAD7B3BCD8}" vid="{077F0EBE-C80C-4B61-8BF1-0309CF31637A}"/>
    </a:ext>
  </a:extLst>
</a:theme>
</file>

<file path=ppt/theme/theme3.xml><?xml version="1.0" encoding="utf-8"?>
<a:theme xmlns:a="http://schemas.openxmlformats.org/drawingml/2006/main" name="1_HPE_Standard_Arial_16x9_v4">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69|130">
      <a:srgbClr val="00A982"/>
    </a:custClr>
    <a:custClr name="128|116|110">
      <a:srgbClr val="80746E"/>
    </a:custClr>
    <a:custClr name="66|85|99">
      <a:srgbClr val="425563"/>
    </a:custClr>
  </a:custClrLst>
  <a:extLst>
    <a:ext uri="{05A4C25C-085E-4340-85A3-A5531E510DB2}">
      <thm15:themeFamily xmlns:thm15="http://schemas.microsoft.com/office/thememl/2012/main" name="HPE_Standard_Arial_16x9.potx" id="{21F84462-1C9F-438F-A772-0EBAD7B3BCD8}" vid="{077F0EBE-C80C-4B61-8BF1-0309CF31637A}"/>
    </a:ext>
  </a:extLst>
</a:theme>
</file>

<file path=ppt/theme/theme4.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theme>
</file>

<file path=docProps/app.xml><?xml version="1.0" encoding="utf-8"?>
<Properties xmlns="http://schemas.openxmlformats.org/officeDocument/2006/extended-properties" xmlns:vt="http://schemas.openxmlformats.org/officeDocument/2006/docPropsVTypes">
  <Template>HPE_Standard_Arial_16x9_v2</Template>
  <TotalTime>4638</TotalTime>
  <Words>1236</Words>
  <Application>Microsoft Office PowerPoint</Application>
  <PresentationFormat>Widescreen</PresentationFormat>
  <Paragraphs>206</Paragraphs>
  <Slides>13</Slides>
  <Notes>1</Notes>
  <HiddenSlides>0</HiddenSlides>
  <MMClips>0</MMClips>
  <ScaleCrop>false</ScaleCrop>
  <HeadingPairs>
    <vt:vector size="6" baseType="variant">
      <vt:variant>
        <vt:lpstr>Fonts Used</vt:lpstr>
      </vt:variant>
      <vt:variant>
        <vt:i4>1</vt:i4>
      </vt:variant>
      <vt:variant>
        <vt:lpstr>Theme</vt:lpstr>
      </vt:variant>
      <vt:variant>
        <vt:i4>3</vt:i4>
      </vt:variant>
      <vt:variant>
        <vt:lpstr>Slide Titles</vt:lpstr>
      </vt:variant>
      <vt:variant>
        <vt:i4>13</vt:i4>
      </vt:variant>
    </vt:vector>
  </HeadingPairs>
  <TitlesOfParts>
    <vt:vector size="17" baseType="lpstr">
      <vt:lpstr>Arial</vt:lpstr>
      <vt:lpstr>HPE_Standard_Arial_16x9_v2</vt:lpstr>
      <vt:lpstr>HPE_Standard_Arial_16x9_v4</vt:lpstr>
      <vt:lpstr>1_HPE_Standard_Arial_16x9_v4</vt:lpstr>
      <vt:lpstr>ArcSight ServiceNow Integration for Case Management</vt:lpstr>
      <vt:lpstr>Overview</vt:lpstr>
      <vt:lpstr>Template System</vt:lpstr>
      <vt:lpstr>Integration Overview</vt:lpstr>
      <vt:lpstr>Integration Overview - Continued</vt:lpstr>
      <vt:lpstr>Updating ArcSight Cases with ServiceNow Case Updates</vt:lpstr>
      <vt:lpstr>Summary of Objects</vt:lpstr>
      <vt:lpstr>Error Handling</vt:lpstr>
      <vt:lpstr>Summary of Objects - Continued</vt:lpstr>
      <vt:lpstr>Summary of Objects - Continued</vt:lpstr>
      <vt:lpstr>Summary of Objects - Continued</vt:lpstr>
      <vt:lpstr>Installation</vt:lpstr>
      <vt:lpstr>Installation - Continued</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HPE Icons</dc:title>
  <dc:subject>HPE Iconography</dc:subject>
  <dc:creator>Mccartney, Thomas</dc:creator>
  <dc:description>HPE Icons as native PowerPoint objects</dc:description>
  <cp:lastModifiedBy>Vosteen, Richard Eri</cp:lastModifiedBy>
  <cp:revision>225</cp:revision>
  <cp:lastPrinted>2015-11-02T22:55:51Z</cp:lastPrinted>
  <dcterms:created xsi:type="dcterms:W3CDTF">2015-10-01T16:33:00Z</dcterms:created>
  <dcterms:modified xsi:type="dcterms:W3CDTF">2016-08-21T17:47:54Z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