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29" d="100"/>
          <a:sy n="29" d="100"/>
        </p:scale>
        <p:origin x="123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0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8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1D3D-0B65-4B17-9057-643985EEB1A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A042-8F00-4DA5-8BA6-1ACB4D23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publications/drafts/800-124r1/draft_sp800-124-rev1.pdf" TargetMode="External"/><Relationship Id="rId2" Type="http://schemas.openxmlformats.org/officeDocument/2006/relationships/hyperlink" Target="http://nvlpubs.nist.gov/nistpubs/Legacy/SP/nistspecialpublication800-34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lpubs.nist.gov/nistpubs/Legacy/SP/nistspecialpublication800-64r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edu/cyber-research/security-laboratory/article/311" TargetMode="External"/><Relationship Id="rId2" Type="http://schemas.openxmlformats.org/officeDocument/2006/relationships/hyperlink" Target="https://nvd.nist.gov/download/800-53/800-53-controls.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ns.org/reading-room/whitepapers/awareness/data-center-physical-security-checklist-4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Contingency Planning Guide for Federal Information Systems Retrieved from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nvlpubs.nist.gov/nistpubs/Legacy/SP/nistspecialpublication800-34r1.pdf</a:t>
            </a:r>
            <a:endParaRPr lang="en-US" dirty="0" smtClean="0"/>
          </a:p>
          <a:p>
            <a:r>
              <a:rPr lang="en-US" dirty="0" smtClean="0"/>
              <a:t>Guidelines for Managing the security of Mobile devices in the enterprise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csrc.nist.gov/publications/drafts/800-124r1/draft_sp800-124-rev1.pdf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considerations in system development life </a:t>
            </a:r>
            <a:r>
              <a:rPr lang="en-US" dirty="0" smtClean="0"/>
              <a:t>cycle retrieved from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nvlpubs.nist.gov/nistpubs/Legacy/SP/nistspecialpublication800-64r2.pdf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en-US" dirty="0" smtClean="0"/>
              <a:t>Technical Access Control AC-1 Access Control Policy and </a:t>
            </a:r>
            <a:r>
              <a:rPr lang="en-US" dirty="0"/>
              <a:t>procedures retrieved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nvd.nist.gov/download/800-53/800-53-controls.xml</a:t>
            </a:r>
            <a:endParaRPr lang="en-US" dirty="0" smtClean="0"/>
          </a:p>
          <a:p>
            <a:r>
              <a:rPr lang="en-US" dirty="0" smtClean="0"/>
              <a:t>Security Laboratory: Defense in Depth Series retrieved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www.sans.edu/cyber-research/security-laboratory/article/311</a:t>
            </a:r>
            <a:endParaRPr lang="en-US" dirty="0" smtClean="0"/>
          </a:p>
          <a:p>
            <a:r>
              <a:rPr lang="en-US" dirty="0" smtClean="0"/>
              <a:t>Data Center Physical security Checklist retrieved </a:t>
            </a:r>
            <a:r>
              <a:rPr lang="en-US" dirty="0"/>
              <a:t>from </a:t>
            </a:r>
            <a:r>
              <a:rPr lang="en-US" dirty="0">
                <a:hlinkClick r:id="rId4"/>
              </a:rPr>
              <a:t>https://www.sans.org/reading-room/whitepapers/awareness/data-center-physical-security-checklist-416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information Security Policies: Contingency Planning</dc:title>
  <dc:creator>naveen kumar</dc:creator>
  <cp:lastModifiedBy>naveen kumar</cp:lastModifiedBy>
  <cp:revision>9</cp:revision>
  <dcterms:created xsi:type="dcterms:W3CDTF">2016-12-01T00:57:28Z</dcterms:created>
  <dcterms:modified xsi:type="dcterms:W3CDTF">2016-12-01T20:59:38Z</dcterms:modified>
</cp:coreProperties>
</file>