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5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1360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Parking Lot Monitor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050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Oversees and manages a busy parking lot, ensuring efficient use of space and compliance with regulations.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Motivation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6537" y="3469362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Optimizing Space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parking spots are fully utilized during peak hours.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18320" y="3469362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Enhancing Safety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for any hazards or security concerns.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0343" y="5132665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Customer Service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Assist drivers with finding available spaces.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282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CNN Model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04740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implementation uses a CNN that processes 224x224 pixel color images of parking lots to detect if spaces are occupied.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architecture includes convolutional layers for feature extraction and fully connected layers for making predictions.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Pre-processing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304740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Images are resized and normalized to prepare for processing by the CNN.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431351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augmentation techniques like rotation and flipping are used to enhance the model's ability to handle different environmental conditions and variations in the dataset.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Training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304740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is trained on the PKLot dataset, with careful adjustment of learning rates and use of Dropout to prevent overfitting.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is monitored using accuracy and loss metrics, with adjustments made to optimize the model’s predictive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65FB-F156-B59B-EBD1-7308AECD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51" y="2778789"/>
            <a:ext cx="5882688" cy="44102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5ED3F0A-48DB-C338-46A0-CC050FF3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390" y="2778789"/>
            <a:ext cx="5882688" cy="4410288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1755586F-DEBB-977F-4213-8B7BBCCF6869}"/>
              </a:ext>
            </a:extLst>
          </p:cNvPr>
          <p:cNvSpPr/>
          <p:nvPr/>
        </p:nvSpPr>
        <p:spPr>
          <a:xfrm>
            <a:off x="2037993" y="12282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Closure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265460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94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Reflection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 Performance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model's effectiveness depends greatly on the diversity and quality of the training data, with challenges evident under varying conditions like poor lighting.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Balancing model complexity and practical application is crucial; more extensive networks need more data and computational power, but not fit for microcontroller.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Augmentation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Properly adjusted data augmentation enhances model robustness, but excessive use can introduce misleading training scenarios.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Improvements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Expanding the dataset, testing more advanced network architectures, and integrating object detection could significantly refine and enhance the model's accuracy and applicability.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284</Words>
  <Application>Microsoft Office PowerPoint</Application>
  <PresentationFormat>自定义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Bitter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 corrosion</cp:lastModifiedBy>
  <cp:revision>2</cp:revision>
  <dcterms:created xsi:type="dcterms:W3CDTF">2024-05-02T03:23:22Z</dcterms:created>
  <dcterms:modified xsi:type="dcterms:W3CDTF">2024-05-02T04:24:09Z</dcterms:modified>
</cp:coreProperties>
</file>