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61" r:id="rId3"/>
    <p:sldId id="259" r:id="rId4"/>
    <p:sldId id="258" r:id="rId5"/>
    <p:sldId id="262" r:id="rId6"/>
  </p:sldIdLst>
  <p:sldSz cx="10080625" cy="7200900"/>
  <p:notesSz cx="9144000" cy="6858000"/>
  <p:defaultTextStyle>
    <a:defPPr>
      <a:defRPr lang="es-ES"/>
    </a:defPPr>
    <a:lvl1pPr marL="0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87646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75292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62940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50586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438232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25878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13524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901172" algn="l" defTabSz="97529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24" autoAdjust="0"/>
  </p:normalViewPr>
  <p:slideViewPr>
    <p:cSldViewPr>
      <p:cViewPr varScale="1">
        <p:scale>
          <a:sx n="66" d="100"/>
          <a:sy n="66" d="100"/>
        </p:scale>
        <p:origin x="-1308" y="-96"/>
      </p:cViewPr>
      <p:guideLst>
        <p:guide orient="horz" pos="227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D84F0-81A5-455F-A073-5FB7EABFF1DB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73363" y="514350"/>
            <a:ext cx="3597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68C24-8FA0-4355-B78C-76E6FA6D38FA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646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5292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2940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0586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38232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25878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13524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1172" algn="l" defTabSz="975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773363" y="514350"/>
            <a:ext cx="3597275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8C24-8FA0-4355-B78C-76E6FA6D38FA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773363" y="514350"/>
            <a:ext cx="3597275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68C24-8FA0-4355-B78C-76E6FA6D38FA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5617396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420032" y="5096095"/>
            <a:ext cx="9324579" cy="1283490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20032" y="4080511"/>
            <a:ext cx="9324579" cy="960120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487646" indent="0" algn="ctr">
              <a:buNone/>
            </a:lvl2pPr>
            <a:lvl3pPr marL="975292" indent="0" algn="ctr">
              <a:buNone/>
            </a:lvl3pPr>
            <a:lvl4pPr marL="1462940" indent="0" algn="ctr">
              <a:buNone/>
            </a:lvl4pPr>
            <a:lvl5pPr marL="1950586" indent="0" algn="ctr">
              <a:buNone/>
            </a:lvl5pPr>
            <a:lvl6pPr marL="2438232" indent="0" algn="ctr">
              <a:buNone/>
            </a:lvl6pPr>
            <a:lvl7pPr marL="2925878" indent="0" algn="ctr">
              <a:buNone/>
            </a:lvl7pPr>
            <a:lvl8pPr marL="3413524" indent="0" algn="ctr">
              <a:buNone/>
            </a:lvl8pPr>
            <a:lvl9pPr marL="3901172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73" y="6797654"/>
            <a:ext cx="836693" cy="259230"/>
          </a:xfrm>
        </p:spPr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60469" y="576745"/>
            <a:ext cx="2016125" cy="614409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7" y="576745"/>
            <a:ext cx="6888427" cy="6144099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948252" y="80015"/>
            <a:ext cx="3192198" cy="30336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73" y="6797654"/>
            <a:ext cx="836693" cy="259230"/>
          </a:xfrm>
        </p:spPr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3617147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420032" y="1760222"/>
            <a:ext cx="9324579" cy="1280160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98963" y="3094448"/>
            <a:ext cx="9576594" cy="1244070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2665" y="480063"/>
            <a:ext cx="9576594" cy="88330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36027" y="1680211"/>
            <a:ext cx="4620288" cy="496062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5124324" y="1680211"/>
            <a:ext cx="4788298" cy="496062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36028" y="5680723"/>
            <a:ext cx="9492589" cy="926785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10275" y="700086"/>
            <a:ext cx="4730040" cy="67175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18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5120820" y="700086"/>
            <a:ext cx="4731899" cy="67175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18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310275" y="1381842"/>
            <a:ext cx="4730040" cy="41388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5124909" y="1381842"/>
            <a:ext cx="4727814" cy="413884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072566" y="6800851"/>
            <a:ext cx="840052" cy="259230"/>
          </a:xfrm>
        </p:spPr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67035" y="6320791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32665" y="480063"/>
            <a:ext cx="9576594" cy="88330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67035" y="6141574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504038" y="5760728"/>
            <a:ext cx="9324579" cy="546737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504038" y="640083"/>
            <a:ext cx="3316456" cy="5040631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941251" y="640083"/>
            <a:ext cx="5887365" cy="504063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864244" y="647470"/>
            <a:ext cx="5544343" cy="384048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3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420033" y="5243452"/>
            <a:ext cx="6468402" cy="548399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420033" y="5809884"/>
            <a:ext cx="6468402" cy="806769"/>
          </a:xfrm>
        </p:spPr>
        <p:txBody>
          <a:bodyPr lIns="117035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67035" y="1103447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36024" y="1631877"/>
            <a:ext cx="9576594" cy="4752262"/>
          </a:xfrm>
          <a:prstGeom prst="rect">
            <a:avLst/>
          </a:prstGeom>
        </p:spPr>
        <p:txBody>
          <a:bodyPr vert="horz" lIns="97529" tIns="48765" rIns="97529" bIns="48765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7140449" y="80015"/>
            <a:ext cx="2772173" cy="303369"/>
          </a:xfrm>
          <a:prstGeom prst="rect">
            <a:avLst/>
          </a:prstGeom>
        </p:spPr>
        <p:txBody>
          <a:bodyPr vert="horz" lIns="97529" tIns="48765" rIns="97529" bIns="48765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CA598AA-727E-4DC1-9685-FD7CF2A33455}" type="datetimeFigureOut">
              <a:rPr lang="es-ES" smtClean="0"/>
              <a:pPr/>
              <a:t>12/04/2019</a:t>
            </a:fld>
            <a:endParaRPr lang="es-ES" dirty="0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80015"/>
            <a:ext cx="3696230" cy="303369"/>
          </a:xfrm>
          <a:prstGeom prst="rect">
            <a:avLst/>
          </a:prstGeom>
        </p:spPr>
        <p:txBody>
          <a:bodyPr vert="horz" lIns="97529" tIns="48765" rIns="97529" bIns="48765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072566" y="6800857"/>
            <a:ext cx="840052" cy="256701"/>
          </a:xfrm>
          <a:prstGeom prst="rect">
            <a:avLst/>
          </a:prstGeom>
        </p:spPr>
        <p:txBody>
          <a:bodyPr vert="horz" lIns="97529" tIns="48765" rIns="97529" bIns="48765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6100C0-A3E2-4225-90BC-2A8FBAD099E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36024" y="480062"/>
            <a:ext cx="9576594" cy="880110"/>
          </a:xfrm>
          <a:prstGeom prst="rect">
            <a:avLst/>
          </a:prstGeom>
        </p:spPr>
        <p:txBody>
          <a:bodyPr vert="horz" lIns="97529" tIns="48765" rIns="97529" bIns="48765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67035" y="1103447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67035" y="1110892"/>
            <a:ext cx="9513590" cy="250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7529" tIns="48765" rIns="97529" bIns="48765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65734" indent="-36573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300" kern="1200">
          <a:solidFill>
            <a:schemeClr val="tx2"/>
          </a:solidFill>
          <a:latin typeface="+mn-lt"/>
          <a:ea typeface="+mn-ea"/>
          <a:cs typeface="+mn-cs"/>
        </a:defRPr>
      </a:lvl1pPr>
      <a:lvl2pPr marL="792425" indent="-3047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2pPr>
      <a:lvl3pPr marL="1219116" indent="-24382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762" indent="-24382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194408" indent="-243824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682056" indent="-243824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3169702" indent="-243824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700" kern="1200">
          <a:solidFill>
            <a:schemeClr val="tx2"/>
          </a:solidFill>
          <a:latin typeface="+mn-lt"/>
          <a:ea typeface="+mn-ea"/>
          <a:cs typeface="+mn-cs"/>
        </a:defRPr>
      </a:lvl7pPr>
      <a:lvl8pPr marL="3657348" indent="-243824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7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44994" indent="-243824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2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5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2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5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5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17572" y="385740"/>
            <a:ext cx="7140444" cy="2571768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Base de datos </a:t>
            </a:r>
            <a:b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</a:br>
            <a:r>
              <a:rPr lang="es-ES" dirty="0" smtClean="0">
                <a:solidFill>
                  <a:schemeClr val="accent2">
                    <a:lumMod val="75000"/>
                  </a:schemeClr>
                </a:solidFill>
                <a:latin typeface="Arial Rounded MT Bold" pitchFamily="34" charset="0"/>
              </a:rPr>
              <a:t> tienda de chocolates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66275" y="3516415"/>
            <a:ext cx="8190567" cy="3468096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Dulce  Tentación</a:t>
            </a:r>
          </a:p>
          <a:p>
            <a:pPr rtl="0" eaLnBrk="1" latinLnBrk="0" hangingPunct="1"/>
            <a:r>
              <a:rPr lang="es-ES" sz="1800" dirty="0" smtClean="0">
                <a:solidFill>
                  <a:schemeClr val="accent1">
                    <a:lumMod val="75000"/>
                  </a:schemeClr>
                </a:solidFill>
              </a:rPr>
              <a:t>(Explosion  Of  flavors)</a:t>
            </a:r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 rtl="0" eaLnBrk="1" latinLnBrk="0" hangingPunct="1"/>
            <a:endParaRPr lang="es-ES" b="1" u="sng" dirty="0" smtClean="0">
              <a:solidFill>
                <a:schemeClr val="accent1">
                  <a:lumMod val="75000"/>
                </a:schemeClr>
              </a:solidFill>
              <a:latin typeface="Aparajita" pitchFamily="34" charset="0"/>
              <a:cs typeface="Aparajita" pitchFamily="34" charset="0"/>
            </a:endParaRPr>
          </a:p>
          <a:p>
            <a:pPr algn="ctr" rtl="0" eaLnBrk="1" latinLnBrk="0" hangingPunct="1"/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UNIVERSIDAD O&amp;M:</a:t>
            </a:r>
          </a:p>
          <a:p>
            <a:pPr algn="ctr" rtl="0" eaLnBrk="1" latinLnBrk="0" hangingPunct="1"/>
            <a:r>
              <a:rPr lang="es-ES" b="1" u="sng" dirty="0" smtClean="0">
                <a:solidFill>
                  <a:schemeClr val="accent1">
                    <a:lumMod val="75000"/>
                  </a:schemeClr>
                </a:solidFill>
                <a:latin typeface="Aparajita" pitchFamily="34" charset="0"/>
                <a:cs typeface="Aparajita" pitchFamily="34" charset="0"/>
              </a:rPr>
              <a:t>SECCIÓN: </a:t>
            </a:r>
            <a:r>
              <a:rPr lang="es-ES" b="1" u="sng" dirty="0" smtClean="0">
                <a:solidFill>
                  <a:schemeClr val="accent1">
                    <a:lumMod val="50000"/>
                  </a:schemeClr>
                </a:solidFill>
                <a:latin typeface="Aparajita" pitchFamily="34" charset="0"/>
                <a:cs typeface="Aparajita" pitchFamily="34" charset="0"/>
              </a:rPr>
              <a:t>0541</a:t>
            </a:r>
          </a:p>
          <a:p>
            <a:pPr algn="just" rtl="0" eaLnBrk="1" latinLnBrk="0" hangingPunct="1"/>
            <a:endParaRPr lang="es-ES" dirty="0" smtClean="0">
              <a:solidFill>
                <a:schemeClr val="accent6">
                  <a:lumMod val="50000"/>
                </a:schemeClr>
              </a:solidFill>
              <a:latin typeface="Arial Rounded MT Bold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rtl="0" eaLnBrk="1" latinLnBrk="0" hangingPunct="1"/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Mayelin Andelis Guzmán Silfa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</a:rPr>
              <a:t>            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17-SIIN-1-165</a:t>
            </a:r>
          </a:p>
          <a:p>
            <a:pPr algn="just"/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Alfonzo M. Van Henegen Cuevas       </a:t>
            </a:r>
            <a:r>
              <a:rPr lang="es-ES" baseline="0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  <a:ea typeface="Arial Unicode MS" pitchFamily="34" charset="-128"/>
                <a:cs typeface="Arial" pitchFamily="34" charset="0"/>
              </a:rPr>
              <a:t>17-SIIN-1-175</a:t>
            </a:r>
          </a:p>
          <a:p>
            <a:pPr algn="just"/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Jessica Abad Soto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                           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</a:rPr>
              <a:t>17-MIIT-1-020</a:t>
            </a:r>
          </a:p>
          <a:p>
            <a:pPr algn="just"/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Yilbert  Alexis Taveras Patrocino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         17-SIIT-1-042</a:t>
            </a:r>
          </a:p>
          <a:p>
            <a:pPr algn="just"/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Eddy Antonio Garces Lara                  </a:t>
            </a:r>
            <a:r>
              <a:rPr lang="es-ES" dirty="0" smtClean="0">
                <a:solidFill>
                  <a:schemeClr val="accent6">
                    <a:lumMod val="50000"/>
                  </a:schemeClr>
                </a:solidFill>
                <a:latin typeface="Bodoni MT" pitchFamily="18" charset="0"/>
                <a:ea typeface="Arial Unicode MS" pitchFamily="34" charset="-128"/>
                <a:cs typeface="Arial Unicode MS" pitchFamily="34" charset="-128"/>
              </a:rPr>
              <a:t> 17-SIIN-1-001</a:t>
            </a:r>
          </a:p>
        </p:txBody>
      </p:sp>
      <p:pic>
        <p:nvPicPr>
          <p:cNvPr id="4" name="3 Imagen" descr="eda-shokolad-31714.jpg"/>
          <p:cNvPicPr>
            <a:picLocks noChangeAspect="1"/>
          </p:cNvPicPr>
          <p:nvPr/>
        </p:nvPicPr>
        <p:blipFill>
          <a:blip r:embed="rId3" cstate="print">
            <a:lum bright="20000" contrast="-20000"/>
          </a:blip>
          <a:stretch>
            <a:fillRect/>
          </a:stretch>
        </p:blipFill>
        <p:spPr>
          <a:xfrm>
            <a:off x="6694177" y="1889668"/>
            <a:ext cx="2913951" cy="241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11 Conector recto de flecha"/>
          <p:cNvCxnSpPr/>
          <p:nvPr/>
        </p:nvCxnSpPr>
        <p:spPr>
          <a:xfrm>
            <a:off x="6254758" y="6315094"/>
            <a:ext cx="538480" cy="1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040180" y="5815028"/>
            <a:ext cx="21431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732644" y="4878874"/>
            <a:ext cx="879304" cy="7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6183320" y="5314962"/>
            <a:ext cx="615406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326064" y="6743722"/>
            <a:ext cx="1230812" cy="16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8" y="407083"/>
            <a:ext cx="9324579" cy="504216"/>
          </a:xfrm>
        </p:spPr>
        <p:txBody>
          <a:bodyPr>
            <a:noAutofit/>
          </a:bodyPr>
          <a:lstStyle/>
          <a:p>
            <a:r>
              <a:rPr lang="es-ES" sz="3400" dirty="0" smtClean="0">
                <a:solidFill>
                  <a:schemeClr val="accent1">
                    <a:lumMod val="75000"/>
                  </a:schemeClr>
                </a:solidFill>
              </a:rPr>
              <a:t>Dulce tentación </a:t>
            </a:r>
            <a:br>
              <a:rPr lang="es-ES" sz="3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2000" dirty="0" err="1" smtClean="0">
                <a:solidFill>
                  <a:schemeClr val="accent1">
                    <a:lumMod val="75000"/>
                  </a:schemeClr>
                </a:solidFill>
              </a:rPr>
              <a:t>explosion</a:t>
            </a:r>
            <a:r>
              <a:rPr lang="es-ES" sz="2000" dirty="0" smtClean="0">
                <a:solidFill>
                  <a:schemeClr val="accent1">
                    <a:lumMod val="75000"/>
                  </a:schemeClr>
                </a:solidFill>
              </a:rPr>
              <a:t> of flavors )</a:t>
            </a:r>
            <a:endParaRPr lang="es-ES" sz="2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270915" y="1415515"/>
            <a:ext cx="5692507" cy="4621979"/>
          </a:xfrm>
        </p:spPr>
        <p:txBody>
          <a:bodyPr>
            <a:normAutofit/>
          </a:bodyPr>
          <a:lstStyle/>
          <a:p>
            <a:pPr algn="just"/>
            <a:r>
              <a:rPr lang="es-ES" sz="2600" dirty="0" smtClean="0">
                <a:latin typeface="Arial Rounded MT Bold" pitchFamily="34" charset="0"/>
                <a:cs typeface="Arial" pitchFamily="34" charset="0"/>
              </a:rPr>
              <a:t>Es un programa informático, que trata de un software que permite realizar tareas contables y financieras gracias a sus funciones.</a:t>
            </a:r>
          </a:p>
          <a:p>
            <a:pPr algn="just"/>
            <a:r>
              <a:rPr lang="es-ES" sz="2600" dirty="0" smtClean="0">
                <a:latin typeface="Arial Rounded MT Bold" pitchFamily="34" charset="0"/>
                <a:cs typeface="Arial" pitchFamily="34" charset="0"/>
              </a:rPr>
              <a:t>     </a:t>
            </a:r>
          </a:p>
          <a:p>
            <a:pPr algn="just"/>
            <a:r>
              <a:rPr lang="es-ES" sz="2600" dirty="0" smtClean="0">
                <a:latin typeface="Arial Rounded MT Bold" pitchFamily="34" charset="0"/>
                <a:cs typeface="Arial" pitchFamily="34" charset="0"/>
              </a:rPr>
              <a:t>    Esta parte del software es un programa de ventas e inventarios que  nos permite administrar a los clientes, agregar productos y precios</a:t>
            </a:r>
            <a:r>
              <a:rPr lang="es-ES" dirty="0" smtClean="0">
                <a:latin typeface="Arial Rounded MT Bold" pitchFamily="34" charset="0"/>
                <a:cs typeface="Arial" pitchFamily="34" charset="0"/>
              </a:rPr>
              <a:t>.</a:t>
            </a:r>
          </a:p>
          <a:p>
            <a:endParaRPr lang="es-ES" dirty="0"/>
          </a:p>
        </p:txBody>
      </p:sp>
      <p:pic>
        <p:nvPicPr>
          <p:cNvPr id="5" name="4 Marcador de contenido" descr="IMG-20190405-WA0004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83320" y="1528748"/>
            <a:ext cx="3717453" cy="3351082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 b="1" dirty="0" smtClean="0">
                <a:solidFill>
                  <a:schemeClr val="accent1"/>
                </a:solidFill>
              </a:rPr>
              <a:t>CARACTERISTICAS:</a:t>
            </a:r>
            <a:endParaRPr lang="es-ES" sz="3400" b="1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s-ES" sz="2600" dirty="0" smtClean="0">
                <a:latin typeface="Arial Rounded MT Bold" pitchFamily="34" charset="0"/>
              </a:rPr>
              <a:t>Su principal característica es la gestión de inventarios.</a:t>
            </a: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sz="2600" dirty="0" smtClean="0">
              <a:latin typeface="Arial Rounded MT Bold" pitchFamily="34" charset="0"/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s-ES" sz="2600" dirty="0" smtClean="0">
                <a:latin typeface="Arial Rounded MT Bold" pitchFamily="34" charset="0"/>
              </a:rPr>
              <a:t>Tiene la facilidad de verificar la cantidad de productos y en la categoría que estos se encuentran.</a:t>
            </a: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sz="2600" dirty="0" smtClean="0">
              <a:latin typeface="Arial Rounded MT Bold" pitchFamily="34" charset="0"/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s-ES" sz="2600" dirty="0" smtClean="0">
                <a:latin typeface="Arial Rounded MT Bold" pitchFamily="34" charset="0"/>
              </a:rPr>
              <a:t>Nos da las cantidades de productos disponibles y el precio de </a:t>
            </a:r>
            <a:r>
              <a:rPr lang="es-ES" sz="2800" dirty="0" smtClean="0">
                <a:latin typeface="Arial Rounded MT Bold" pitchFamily="34" charset="0"/>
              </a:rPr>
              <a:t>cada</a:t>
            </a:r>
            <a:r>
              <a:rPr lang="es-ES" sz="2600" dirty="0" smtClean="0">
                <a:latin typeface="Arial Rounded MT Bold" pitchFamily="34" charset="0"/>
              </a:rPr>
              <a:t> uno de ellos.</a:t>
            </a: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sz="2600" dirty="0" smtClean="0">
              <a:latin typeface="Arial Rounded MT Bold" pitchFamily="34" charset="0"/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s-ES" sz="2600" dirty="0" smtClean="0">
                <a:latin typeface="Arial Rounded MT Bold" pitchFamily="34" charset="0"/>
              </a:rPr>
              <a:t>Nos permite tener un reporte de los productos que hemos vendido, y a la vez las ganancias que estos nos dan. </a:t>
            </a: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sz="2600" dirty="0" smtClean="0">
              <a:latin typeface="Arial Rounded MT Bold" pitchFamily="34" charset="0"/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r>
              <a:rPr lang="es-ES" sz="2600" dirty="0" smtClean="0">
                <a:latin typeface="Arial Rounded MT Bold" pitchFamily="34" charset="0"/>
              </a:rPr>
              <a:t>También tiene la capacidad de darle al proveedor el código y la descripción del producto, así seria mas fácil deducir el tipo de producto que desea.</a:t>
            </a: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548606" indent="-548606">
              <a:buClr>
                <a:schemeClr val="bg2">
                  <a:lumMod val="25000"/>
                </a:schemeClr>
              </a:buClr>
              <a:buFont typeface="Wingdings" pitchFamily="2" charset="2"/>
              <a:buChar char="v"/>
            </a:pP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 b="1" dirty="0" smtClean="0">
                <a:solidFill>
                  <a:schemeClr val="accent1"/>
                </a:solidFill>
                <a:latin typeface="+mn-lt"/>
              </a:rPr>
              <a:t>Misión:</a:t>
            </a:r>
            <a:endParaRPr lang="es-ES" sz="3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6026" y="1247443"/>
            <a:ext cx="4935064" cy="5953458"/>
          </a:xfrm>
        </p:spPr>
        <p:txBody>
          <a:bodyPr>
            <a:normAutofit fontScale="70000" lnSpcReduction="20000"/>
          </a:bodyPr>
          <a:lstStyle/>
          <a:p>
            <a:r>
              <a:rPr lang="es-ES" sz="3600" dirty="0" smtClean="0">
                <a:latin typeface="Arial Rounded MT Bold" pitchFamily="34" charset="0"/>
              </a:rPr>
              <a:t>Nuestra misión es lograr que nuestros clientes confíen en nuestros servicios, son de alta calidad gastronómica, con atención personalizada, seriedad y profesionalismo.</a:t>
            </a:r>
          </a:p>
          <a:p>
            <a:pPr>
              <a:buNone/>
            </a:pPr>
            <a:endParaRPr lang="es-ES" sz="54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s-ES" sz="5400" b="1" dirty="0" smtClean="0">
                <a:solidFill>
                  <a:schemeClr val="accent1"/>
                </a:solidFill>
              </a:rPr>
              <a:t>VISIÓN</a:t>
            </a:r>
            <a:r>
              <a:rPr lang="es-ES" sz="5400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s-ES" dirty="0" smtClean="0">
                <a:latin typeface="Arial Rounded MT Bold" pitchFamily="34" charset="0"/>
              </a:rPr>
              <a:t> </a:t>
            </a:r>
            <a:r>
              <a:rPr lang="es-ES" sz="3600" dirty="0" smtClean="0">
                <a:latin typeface="Arial Rounded MT Bold" pitchFamily="34" charset="0"/>
              </a:rPr>
              <a:t>Nuestra visión como empresa es entregar un buen servicio a nuestros clientes donde nos enfocamos en trabajar con excelencia en cumplir sus sueños y requerimientos que necesitan.</a:t>
            </a:r>
            <a:endParaRPr lang="es-ES" sz="3600" dirty="0">
              <a:latin typeface="Arial Rounded MT Bold" pitchFamily="34" charset="0"/>
            </a:endParaRPr>
          </a:p>
        </p:txBody>
      </p:sp>
      <p:pic>
        <p:nvPicPr>
          <p:cNvPr id="5" name="4 Marcador de contenido" descr="deserty-eda-shokolad-3250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1867" y="1499551"/>
            <a:ext cx="4384769" cy="3781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400" b="1" dirty="0" smtClean="0">
                <a:solidFill>
                  <a:schemeClr val="accent1"/>
                </a:solidFill>
              </a:rPr>
              <a:t>Ventajas:</a:t>
            </a:r>
            <a:endParaRPr lang="es-ES" sz="3400" b="1" dirty="0">
              <a:solidFill>
                <a:schemeClr val="accent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48606" indent="-548606">
              <a:buFont typeface="Wingdings" pitchFamily="2" charset="2"/>
              <a:buChar char="q"/>
            </a:pPr>
            <a:r>
              <a:rPr lang="es-ES" dirty="0" smtClean="0"/>
              <a:t>  </a:t>
            </a:r>
            <a:r>
              <a:rPr lang="es-ES" sz="2800" dirty="0" smtClean="0">
                <a:latin typeface="Arial Rounded MT Bold" pitchFamily="34" charset="0"/>
              </a:rPr>
              <a:t>Este programa tiene la facilidad de mostrarte los productos con sus precios y las cantidades de estos que están disponibles.</a:t>
            </a:r>
          </a:p>
          <a:p>
            <a:pPr marL="548606" indent="-548606">
              <a:buFont typeface="Wingdings" pitchFamily="2" charset="2"/>
              <a:buChar char="q"/>
            </a:pPr>
            <a:endParaRPr lang="es-ES" sz="2800" dirty="0" smtClean="0">
              <a:latin typeface="Arial Rounded MT Bold" pitchFamily="34" charset="0"/>
            </a:endParaRPr>
          </a:p>
          <a:p>
            <a:pPr marL="548606" indent="-548606">
              <a:buFont typeface="Wingdings" pitchFamily="2" charset="2"/>
              <a:buChar char="q"/>
            </a:pPr>
            <a:r>
              <a:rPr lang="es-ES" sz="2800" dirty="0" smtClean="0">
                <a:latin typeface="Arial Rounded MT Bold" pitchFamily="34" charset="0"/>
              </a:rPr>
              <a:t>Les da la facilidad a los clientes de elegir la categoría o el tipo de producto que desean.</a:t>
            </a:r>
          </a:p>
          <a:p>
            <a:pPr marL="548606" indent="-548606">
              <a:buFont typeface="Wingdings" pitchFamily="2" charset="2"/>
              <a:buChar char="q"/>
            </a:pPr>
            <a:endParaRPr lang="es-ES" dirty="0" smtClean="0"/>
          </a:p>
          <a:p>
            <a:pPr marL="548606" indent="-548606">
              <a:buFont typeface="Wingdings" pitchFamily="2" charset="2"/>
              <a:buChar char="q"/>
            </a:pPr>
            <a:endParaRPr lang="es-ES" dirty="0" smtClean="0"/>
          </a:p>
          <a:p>
            <a:pPr marL="548606" indent="-548606">
              <a:buFont typeface="Wingdings" pitchFamily="2" charset="2"/>
              <a:buChar char="q"/>
            </a:pP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s-ES" sz="2800" dirty="0" smtClean="0">
                <a:latin typeface="Arial Rounded MT Bold" pitchFamily="34" charset="0"/>
              </a:rPr>
              <a:t>También unas de sus ventajas principales es que te muestra las sucursales del producto que están en disponibilidad.</a:t>
            </a:r>
          </a:p>
          <a:p>
            <a:pPr>
              <a:buNone/>
            </a:pPr>
            <a:endParaRPr lang="es-ES" dirty="0" smtClean="0"/>
          </a:p>
          <a:p>
            <a:pPr>
              <a:buFont typeface="Wingdings" pitchFamily="2" charset="2"/>
              <a:buChar char="q"/>
            </a:pPr>
            <a:r>
              <a:rPr lang="es-ES" sz="2800" dirty="0" smtClean="0">
                <a:latin typeface="Arial Rounded MT Bold" pitchFamily="34" charset="0"/>
              </a:rPr>
              <a:t>Este también les permite a los cliente seleccionar la cantidad y la forma del producto en si.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513</TotalTime>
  <Words>329</Words>
  <Application>Microsoft Office PowerPoint</Application>
  <PresentationFormat>Personalizado</PresentationFormat>
  <Paragraphs>42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Viajes</vt:lpstr>
      <vt:lpstr>Base de datos   tienda de chocolates</vt:lpstr>
      <vt:lpstr>Dulce tentación  (explosion of flavors )</vt:lpstr>
      <vt:lpstr>CARACTERISTICAS:</vt:lpstr>
      <vt:lpstr>Misión:</vt:lpstr>
      <vt:lpstr>Ventajas: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para una tienda de chocolates</dc:title>
  <dc:creator>user</dc:creator>
  <cp:lastModifiedBy>user</cp:lastModifiedBy>
  <cp:revision>67</cp:revision>
  <dcterms:created xsi:type="dcterms:W3CDTF">2019-04-09T20:10:02Z</dcterms:created>
  <dcterms:modified xsi:type="dcterms:W3CDTF">2019-04-12T21:58:41Z</dcterms:modified>
</cp:coreProperties>
</file>