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50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3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13BB-A3B2-41C9-B991-0CE9470A606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3031-AAC4-4D1B-A3BA-68314E5E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5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13BB-A3B2-41C9-B991-0CE9470A606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3031-AAC4-4D1B-A3BA-68314E5E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7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13BB-A3B2-41C9-B991-0CE9470A606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3031-AAC4-4D1B-A3BA-68314E5E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3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13BB-A3B2-41C9-B991-0CE9470A606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3031-AAC4-4D1B-A3BA-68314E5E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6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13BB-A3B2-41C9-B991-0CE9470A606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3031-AAC4-4D1B-A3BA-68314E5E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9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13BB-A3B2-41C9-B991-0CE9470A606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3031-AAC4-4D1B-A3BA-68314E5E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2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13BB-A3B2-41C9-B991-0CE9470A606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3031-AAC4-4D1B-A3BA-68314E5E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0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13BB-A3B2-41C9-B991-0CE9470A606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3031-AAC4-4D1B-A3BA-68314E5E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6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13BB-A3B2-41C9-B991-0CE9470A606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3031-AAC4-4D1B-A3BA-68314E5E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8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13BB-A3B2-41C9-B991-0CE9470A606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3031-AAC4-4D1B-A3BA-68314E5E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8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13BB-A3B2-41C9-B991-0CE9470A606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3031-AAC4-4D1B-A3BA-68314E5E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3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D13BB-A3B2-41C9-B991-0CE9470A606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43031-AAC4-4D1B-A3BA-68314E5E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7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28527" y="814514"/>
            <a:ext cx="1828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Tree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88184" y="5760822"/>
            <a:ext cx="1828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28527" y="2769456"/>
            <a:ext cx="1828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Storage_Tree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6241" y="2769456"/>
            <a:ext cx="1828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Forcing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99041" y="4948880"/>
            <a:ext cx="1828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Damage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288184" y="3455256"/>
            <a:ext cx="1828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Optimization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58013" y="4950939"/>
            <a:ext cx="1828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Utility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58013" y="2081593"/>
            <a:ext cx="1828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99041" y="2045295"/>
            <a:ext cx="1828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Damage_Simulation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728527" y="146731"/>
            <a:ext cx="18288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Decision periods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20" idx="2"/>
            <a:endCxn id="4" idx="0"/>
          </p:cNvCxnSpPr>
          <p:nvPr/>
        </p:nvCxnSpPr>
        <p:spPr>
          <a:xfrm>
            <a:off x="5642927" y="603931"/>
            <a:ext cx="0" cy="210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728527" y="1488986"/>
            <a:ext cx="18288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Tree Object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4" idx="2"/>
            <a:endCxn id="23" idx="0"/>
          </p:cNvCxnSpPr>
          <p:nvPr/>
        </p:nvCxnSpPr>
        <p:spPr>
          <a:xfrm>
            <a:off x="5642927" y="1271714"/>
            <a:ext cx="0" cy="217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3" idx="1"/>
            <a:endCxn id="19" idx="3"/>
          </p:cNvCxnSpPr>
          <p:nvPr/>
        </p:nvCxnSpPr>
        <p:spPr>
          <a:xfrm flipH="1">
            <a:off x="4427841" y="1717586"/>
            <a:ext cx="300686" cy="55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3" idx="3"/>
            <a:endCxn id="18" idx="1"/>
          </p:cNvCxnSpPr>
          <p:nvPr/>
        </p:nvCxnSpPr>
        <p:spPr>
          <a:xfrm>
            <a:off x="6557327" y="1717586"/>
            <a:ext cx="300686" cy="59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9" idx="2"/>
            <a:endCxn id="32" idx="0"/>
          </p:cNvCxnSpPr>
          <p:nvPr/>
        </p:nvCxnSpPr>
        <p:spPr>
          <a:xfrm>
            <a:off x="3513441" y="2502495"/>
            <a:ext cx="0" cy="266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599041" y="2769456"/>
            <a:ext cx="18288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Damage on each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858013" y="2780011"/>
            <a:ext cx="18288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Cost on each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599041" y="3471732"/>
            <a:ext cx="18288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Damage stored in storage tree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858013" y="3455256"/>
            <a:ext cx="18288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Cost stored in storage tree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>
            <a:stCxn id="18" idx="2"/>
            <a:endCxn id="38" idx="0"/>
          </p:cNvCxnSpPr>
          <p:nvPr/>
        </p:nvCxnSpPr>
        <p:spPr>
          <a:xfrm>
            <a:off x="7772413" y="2538793"/>
            <a:ext cx="0" cy="24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8" idx="1"/>
            <a:endCxn id="12" idx="3"/>
          </p:cNvCxnSpPr>
          <p:nvPr/>
        </p:nvCxnSpPr>
        <p:spPr>
          <a:xfrm flipH="1" flipV="1">
            <a:off x="6557327" y="2998056"/>
            <a:ext cx="300686" cy="10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32" idx="3"/>
            <a:endCxn id="12" idx="1"/>
          </p:cNvCxnSpPr>
          <p:nvPr/>
        </p:nvCxnSpPr>
        <p:spPr>
          <a:xfrm>
            <a:off x="4427841" y="2998056"/>
            <a:ext cx="300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2" idx="2"/>
            <a:endCxn id="39" idx="3"/>
          </p:cNvCxnSpPr>
          <p:nvPr/>
        </p:nvCxnSpPr>
        <p:spPr>
          <a:xfrm flipH="1">
            <a:off x="4427841" y="3226656"/>
            <a:ext cx="1215086" cy="47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12" idx="2"/>
            <a:endCxn id="40" idx="1"/>
          </p:cNvCxnSpPr>
          <p:nvPr/>
        </p:nvCxnSpPr>
        <p:spPr>
          <a:xfrm>
            <a:off x="5642927" y="3226656"/>
            <a:ext cx="1215086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40063" y="1455241"/>
            <a:ext cx="1828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Bau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40063" y="817202"/>
            <a:ext cx="18288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GHG level at the start and end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直接箭头连接符 74"/>
          <p:cNvCxnSpPr>
            <a:stCxn id="74" idx="2"/>
            <a:endCxn id="73" idx="0"/>
          </p:cNvCxnSpPr>
          <p:nvPr/>
        </p:nvCxnSpPr>
        <p:spPr>
          <a:xfrm>
            <a:off x="1054463" y="1274402"/>
            <a:ext cx="0" cy="180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150356" y="2045295"/>
            <a:ext cx="18288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Emission on decision periods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3" idx="2"/>
            <a:endCxn id="78" idx="0"/>
          </p:cNvCxnSpPr>
          <p:nvPr/>
        </p:nvCxnSpPr>
        <p:spPr>
          <a:xfrm>
            <a:off x="1054463" y="1912441"/>
            <a:ext cx="10293" cy="13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8" idx="2"/>
            <a:endCxn id="13" idx="0"/>
          </p:cNvCxnSpPr>
          <p:nvPr/>
        </p:nvCxnSpPr>
        <p:spPr>
          <a:xfrm flipH="1">
            <a:off x="1060641" y="2502495"/>
            <a:ext cx="4115" cy="266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111239" y="3455256"/>
            <a:ext cx="1915265" cy="89432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Relationship between forcing and emission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直接箭头连接符 89"/>
          <p:cNvCxnSpPr>
            <a:stCxn id="13" idx="2"/>
            <a:endCxn id="88" idx="0"/>
          </p:cNvCxnSpPr>
          <p:nvPr/>
        </p:nvCxnSpPr>
        <p:spPr>
          <a:xfrm>
            <a:off x="1060641" y="3226656"/>
            <a:ext cx="8231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88" idx="2"/>
            <a:endCxn id="14" idx="1"/>
          </p:cNvCxnSpPr>
          <p:nvPr/>
        </p:nvCxnSpPr>
        <p:spPr>
          <a:xfrm>
            <a:off x="1068872" y="4349578"/>
            <a:ext cx="1530169" cy="82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39" idx="2"/>
            <a:endCxn id="14" idx="0"/>
          </p:cNvCxnSpPr>
          <p:nvPr/>
        </p:nvCxnSpPr>
        <p:spPr>
          <a:xfrm>
            <a:off x="3513441" y="3928932"/>
            <a:ext cx="0" cy="101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40" idx="2"/>
            <a:endCxn id="16" idx="0"/>
          </p:cNvCxnSpPr>
          <p:nvPr/>
        </p:nvCxnSpPr>
        <p:spPr>
          <a:xfrm>
            <a:off x="7772413" y="3912456"/>
            <a:ext cx="0" cy="103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150356" y="4948880"/>
            <a:ext cx="18288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Mitigation Level on each period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54471" y="5858648"/>
            <a:ext cx="18288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Constant growth of consumption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4728526" y="4948880"/>
            <a:ext cx="18288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Damage on each node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9" name="直接箭头连接符 118"/>
          <p:cNvCxnSpPr>
            <a:stCxn id="23" idx="1"/>
            <a:endCxn id="73" idx="3"/>
          </p:cNvCxnSpPr>
          <p:nvPr/>
        </p:nvCxnSpPr>
        <p:spPr>
          <a:xfrm flipH="1" flipV="1">
            <a:off x="1968863" y="1683841"/>
            <a:ext cx="2759664" cy="3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03" idx="3"/>
            <a:endCxn id="14" idx="1"/>
          </p:cNvCxnSpPr>
          <p:nvPr/>
        </p:nvCxnSpPr>
        <p:spPr>
          <a:xfrm>
            <a:off x="1979156" y="5177480"/>
            <a:ext cx="619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04" idx="3"/>
            <a:endCxn id="14" idx="1"/>
          </p:cNvCxnSpPr>
          <p:nvPr/>
        </p:nvCxnSpPr>
        <p:spPr>
          <a:xfrm flipV="1">
            <a:off x="1983271" y="5177480"/>
            <a:ext cx="615770" cy="90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14" idx="3"/>
            <a:endCxn id="105" idx="1"/>
          </p:cNvCxnSpPr>
          <p:nvPr/>
        </p:nvCxnSpPr>
        <p:spPr>
          <a:xfrm>
            <a:off x="4427841" y="5177480"/>
            <a:ext cx="30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105" idx="3"/>
            <a:endCxn id="16" idx="1"/>
          </p:cNvCxnSpPr>
          <p:nvPr/>
        </p:nvCxnSpPr>
        <p:spPr>
          <a:xfrm>
            <a:off x="6557326" y="5177480"/>
            <a:ext cx="300687" cy="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9288184" y="4362697"/>
            <a:ext cx="1828800" cy="104595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Utility on each node stored in storage tree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6858013" y="5760822"/>
            <a:ext cx="1828800" cy="104544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Marginal utility on each node stored in storage tree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6" idx="2"/>
            <a:endCxn id="158" idx="0"/>
          </p:cNvCxnSpPr>
          <p:nvPr/>
        </p:nvCxnSpPr>
        <p:spPr>
          <a:xfrm>
            <a:off x="7772413" y="5408139"/>
            <a:ext cx="0" cy="35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6" idx="3"/>
            <a:endCxn id="157" idx="1"/>
          </p:cNvCxnSpPr>
          <p:nvPr/>
        </p:nvCxnSpPr>
        <p:spPr>
          <a:xfrm flipV="1">
            <a:off x="8686813" y="4885673"/>
            <a:ext cx="601371" cy="29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57" idx="2"/>
            <a:endCxn id="11" idx="0"/>
          </p:cNvCxnSpPr>
          <p:nvPr/>
        </p:nvCxnSpPr>
        <p:spPr>
          <a:xfrm>
            <a:off x="10202584" y="5408649"/>
            <a:ext cx="0" cy="35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158" idx="3"/>
            <a:endCxn id="11" idx="1"/>
          </p:cNvCxnSpPr>
          <p:nvPr/>
        </p:nvCxnSpPr>
        <p:spPr>
          <a:xfrm flipV="1">
            <a:off x="8686813" y="5989422"/>
            <a:ext cx="601371" cy="294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stCxn id="157" idx="0"/>
            <a:endCxn id="15" idx="2"/>
          </p:cNvCxnSpPr>
          <p:nvPr/>
        </p:nvCxnSpPr>
        <p:spPr>
          <a:xfrm flipV="1">
            <a:off x="10202584" y="3912456"/>
            <a:ext cx="0" cy="45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>
            <a:stCxn id="15" idx="0"/>
            <a:endCxn id="178" idx="2"/>
          </p:cNvCxnSpPr>
          <p:nvPr/>
        </p:nvCxnSpPr>
        <p:spPr>
          <a:xfrm flipV="1">
            <a:off x="10202584" y="2514331"/>
            <a:ext cx="0" cy="940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矩形 177"/>
          <p:cNvSpPr/>
          <p:nvPr/>
        </p:nvSpPr>
        <p:spPr>
          <a:xfrm>
            <a:off x="9288184" y="814514"/>
            <a:ext cx="1828800" cy="169981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Best mitigation level on time 0 and the utility w.r.t the mitigation level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9288184" y="6349064"/>
            <a:ext cx="18288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Sensitivity Analysis results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11" idx="2"/>
            <a:endCxn id="183" idx="0"/>
          </p:cNvCxnSpPr>
          <p:nvPr/>
        </p:nvCxnSpPr>
        <p:spPr>
          <a:xfrm>
            <a:off x="10202584" y="6218022"/>
            <a:ext cx="0" cy="13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249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94</Words>
  <Application>Microsoft Office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Ted Yang</dc:creator>
  <cp:lastModifiedBy>Ted Yang</cp:lastModifiedBy>
  <cp:revision>21</cp:revision>
  <dcterms:created xsi:type="dcterms:W3CDTF">2017-06-16T15:39:04Z</dcterms:created>
  <dcterms:modified xsi:type="dcterms:W3CDTF">2017-06-16T16:10:32Z</dcterms:modified>
</cp:coreProperties>
</file>