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EE0B7CE-C303-475F-8025-BC275D684C5F}"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49890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255526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71562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215179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EE0B7CE-C303-475F-8025-BC275D684C5F}"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356442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ltLang="zh-CN"/>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420591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341402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327111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E2501-62E0-4E8C-9D92-6DA9518B00AC}" type="datetimeFigureOut">
              <a:rPr lang="zh-CN" altLang="en-US" smtClean="0"/>
              <a:t>2019/12/6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E0B7CE-C303-475F-8025-BC275D684C5F}" type="slidenum">
              <a:rPr lang="zh-CN" altLang="en-US" smtClean="0"/>
              <a:t>‹#›</a:t>
            </a:fld>
            <a:endParaRPr lang="zh-CN" altLang="en-US"/>
          </a:p>
        </p:txBody>
      </p:sp>
    </p:spTree>
    <p:extLst>
      <p:ext uri="{BB962C8B-B14F-4D97-AF65-F5344CB8AC3E}">
        <p14:creationId xmlns:p14="http://schemas.microsoft.com/office/powerpoint/2010/main" val="369213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7E2501-62E0-4E8C-9D92-6DA9518B00AC}" type="datetimeFigureOut">
              <a:rPr lang="zh-CN" altLang="en-US" smtClean="0"/>
              <a:t>2019/12/6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EE0B7CE-C303-475F-8025-BC275D684C5F}"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36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7E2501-62E0-4E8C-9D92-6DA9518B00AC}" type="datetimeFigureOut">
              <a:rPr lang="zh-CN" altLang="en-US" smtClean="0"/>
              <a:t>2019/12/6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EE0B7CE-C303-475F-8025-BC275D684C5F}"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142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57E2501-62E0-4E8C-9D92-6DA9518B00AC}" type="datetimeFigureOut">
              <a:rPr lang="zh-CN" altLang="en-US" smtClean="0"/>
              <a:t>2019/12/6</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EE0B7CE-C303-475F-8025-BC275D684C5F}"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129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15BD-A74E-44D3-A15B-5E30648BB922}"/>
              </a:ext>
            </a:extLst>
          </p:cNvPr>
          <p:cNvSpPr>
            <a:spLocks noGrp="1"/>
          </p:cNvSpPr>
          <p:nvPr>
            <p:ph type="ctrTitle"/>
          </p:nvPr>
        </p:nvSpPr>
        <p:spPr>
          <a:xfrm>
            <a:off x="1915127" y="1330774"/>
            <a:ext cx="8361229" cy="2098226"/>
          </a:xfrm>
        </p:spPr>
        <p:txBody>
          <a:bodyPr/>
          <a:lstStyle/>
          <a:p>
            <a:r>
              <a:rPr lang="en-US" altLang="zh-CN" sz="5400" dirty="0"/>
              <a:t>Movie network project</a:t>
            </a:r>
            <a:endParaRPr lang="zh-CN" altLang="en-US" sz="5400" dirty="0"/>
          </a:p>
        </p:txBody>
      </p:sp>
      <p:sp>
        <p:nvSpPr>
          <p:cNvPr id="3" name="Subtitle 2">
            <a:extLst>
              <a:ext uri="{FF2B5EF4-FFF2-40B4-BE49-F238E27FC236}">
                <a16:creationId xmlns:a16="http://schemas.microsoft.com/office/drawing/2014/main" id="{32693B52-FFB9-4DDF-9FF5-FEF22119E46D}"/>
              </a:ext>
            </a:extLst>
          </p:cNvPr>
          <p:cNvSpPr>
            <a:spLocks noGrp="1"/>
          </p:cNvSpPr>
          <p:nvPr>
            <p:ph type="subTitle" idx="1"/>
          </p:nvPr>
        </p:nvSpPr>
        <p:spPr/>
        <p:txBody>
          <a:bodyPr>
            <a:normAutofit fontScale="92500" lnSpcReduction="10000"/>
          </a:bodyPr>
          <a:lstStyle/>
          <a:p>
            <a:r>
              <a:rPr lang="en-US" altLang="zh-CN" dirty="0" err="1"/>
              <a:t>Jingwan</a:t>
            </a:r>
            <a:r>
              <a:rPr lang="en-US" altLang="zh-CN" dirty="0"/>
              <a:t> Li, Yuyang Wang, Branden Hidalgo</a:t>
            </a:r>
          </a:p>
          <a:p>
            <a:endParaRPr lang="en-US" altLang="zh-CN" dirty="0"/>
          </a:p>
          <a:p>
            <a:r>
              <a:rPr lang="en-US" altLang="zh-CN"/>
              <a:t>CSCI 680</a:t>
            </a:r>
            <a:endParaRPr lang="zh-CN" altLang="zh-CN" dirty="0"/>
          </a:p>
        </p:txBody>
      </p:sp>
    </p:spTree>
    <p:extLst>
      <p:ext uri="{BB962C8B-B14F-4D97-AF65-F5344CB8AC3E}">
        <p14:creationId xmlns:p14="http://schemas.microsoft.com/office/powerpoint/2010/main" val="340447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5C86C-840A-48B6-A54A-C9D49A3A346F}"/>
              </a:ext>
            </a:extLst>
          </p:cNvPr>
          <p:cNvSpPr>
            <a:spLocks noGrp="1"/>
          </p:cNvSpPr>
          <p:nvPr>
            <p:ph type="title"/>
          </p:nvPr>
        </p:nvSpPr>
        <p:spPr>
          <a:xfrm>
            <a:off x="640081" y="791570"/>
            <a:ext cx="4018839" cy="5262390"/>
          </a:xfrm>
        </p:spPr>
        <p:txBody>
          <a:bodyPr anchor="ctr">
            <a:normAutofit/>
          </a:bodyPr>
          <a:lstStyle/>
          <a:p>
            <a:pPr algn="r"/>
            <a:r>
              <a:rPr lang="en-US" altLang="zh-CN" sz="5400">
                <a:solidFill>
                  <a:schemeClr val="bg2"/>
                </a:solidFill>
              </a:rPr>
              <a:t>1. How do you build the network from this given dataset?</a:t>
            </a:r>
            <a:br>
              <a:rPr lang="zh-CN" altLang="zh-CN" sz="5400">
                <a:solidFill>
                  <a:schemeClr val="bg2"/>
                </a:solidFill>
              </a:rPr>
            </a:br>
            <a:r>
              <a:rPr lang="en-US" altLang="zh-CN" sz="5400">
                <a:solidFill>
                  <a:schemeClr val="bg2"/>
                </a:solidFill>
              </a:rPr>
              <a:t>	</a:t>
            </a:r>
            <a:br>
              <a:rPr lang="zh-CN" altLang="zh-CN" sz="5400">
                <a:solidFill>
                  <a:schemeClr val="bg2"/>
                </a:solidFill>
              </a:rPr>
            </a:br>
            <a:endParaRPr lang="zh-CN" alt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42F5982-EFC2-446B-9CC6-8FD6D2D2A7F0}"/>
              </a:ext>
            </a:extLst>
          </p:cNvPr>
          <p:cNvSpPr>
            <a:spLocks noGrp="1"/>
          </p:cNvSpPr>
          <p:nvPr>
            <p:ph idx="1"/>
          </p:nvPr>
        </p:nvSpPr>
        <p:spPr>
          <a:xfrm>
            <a:off x="6176720" y="791570"/>
            <a:ext cx="4892308" cy="5262390"/>
          </a:xfrm>
        </p:spPr>
        <p:txBody>
          <a:bodyPr anchor="ctr">
            <a:normAutofit/>
          </a:bodyPr>
          <a:lstStyle/>
          <a:p>
            <a:r>
              <a:rPr lang="en-US" altLang="zh-CN" dirty="0"/>
              <a:t>We randomly chose 150 movies from the original movie data set.</a:t>
            </a:r>
            <a:endParaRPr lang="zh-CN" altLang="en-US" dirty="0"/>
          </a:p>
        </p:txBody>
      </p:sp>
    </p:spTree>
    <p:extLst>
      <p:ext uri="{BB962C8B-B14F-4D97-AF65-F5344CB8AC3E}">
        <p14:creationId xmlns:p14="http://schemas.microsoft.com/office/powerpoint/2010/main" val="408561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1A0F07-D0A0-4F65-9290-4DFD1DA7109C}"/>
              </a:ext>
            </a:extLst>
          </p:cNvPr>
          <p:cNvSpPr>
            <a:spLocks noGrp="1"/>
          </p:cNvSpPr>
          <p:nvPr>
            <p:ph type="title"/>
          </p:nvPr>
        </p:nvSpPr>
        <p:spPr>
          <a:xfrm>
            <a:off x="640081" y="791570"/>
            <a:ext cx="4018839" cy="5262390"/>
          </a:xfrm>
        </p:spPr>
        <p:txBody>
          <a:bodyPr anchor="ctr">
            <a:normAutofit/>
          </a:bodyPr>
          <a:lstStyle/>
          <a:p>
            <a:pPr algn="r"/>
            <a:r>
              <a:rPr lang="en-US" altLang="zh-CN" sz="5400">
                <a:solidFill>
                  <a:schemeClr val="bg2"/>
                </a:solidFill>
              </a:rPr>
              <a:t>2. How do you get the two subnetworks?</a:t>
            </a:r>
            <a:endParaRPr lang="zh-CN" alt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Content Placeholder 2">
            <a:extLst>
              <a:ext uri="{FF2B5EF4-FFF2-40B4-BE49-F238E27FC236}">
                <a16:creationId xmlns:a16="http://schemas.microsoft.com/office/drawing/2014/main" id="{5E03015A-E876-42C7-9E36-A8521C901B14}"/>
              </a:ext>
            </a:extLst>
          </p:cNvPr>
          <p:cNvSpPr>
            <a:spLocks noGrp="1"/>
          </p:cNvSpPr>
          <p:nvPr>
            <p:ph idx="1"/>
          </p:nvPr>
        </p:nvSpPr>
        <p:spPr>
          <a:xfrm>
            <a:off x="6176720" y="791570"/>
            <a:ext cx="4892308" cy="5262390"/>
          </a:xfrm>
        </p:spPr>
        <p:txBody>
          <a:bodyPr anchor="ctr">
            <a:normAutofit/>
          </a:bodyPr>
          <a:lstStyle/>
          <a:p>
            <a:r>
              <a:rPr lang="en-US" altLang="zh-CN" dirty="0"/>
              <a:t>From the 150 movies in our network, we created two subnetworks based on genres.</a:t>
            </a:r>
            <a:endParaRPr lang="zh-CN" altLang="zh-CN" dirty="0"/>
          </a:p>
          <a:p>
            <a:r>
              <a:rPr lang="en-US" altLang="zh-CN" dirty="0"/>
              <a:t>Particularly, we chose 20 movies from the action genre for subnetwork A and 20 movies from the comedy genre for our second subnetwork B. </a:t>
            </a:r>
          </a:p>
          <a:p>
            <a:r>
              <a:rPr lang="en-US" altLang="zh-CN" dirty="0"/>
              <a:t>Nodes within the subnetworks are labeled with an actor name. Links within a subnetwork are created based on similar movies between two or more actors (i.e. if they played in the same movie title).</a:t>
            </a:r>
            <a:endParaRPr lang="zh-CN" altLang="en-US" dirty="0"/>
          </a:p>
        </p:txBody>
      </p:sp>
    </p:spTree>
    <p:extLst>
      <p:ext uri="{BB962C8B-B14F-4D97-AF65-F5344CB8AC3E}">
        <p14:creationId xmlns:p14="http://schemas.microsoft.com/office/powerpoint/2010/main" val="184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A188AC-EE25-4B82-AFBE-310147478292}"/>
              </a:ext>
            </a:extLst>
          </p:cNvPr>
          <p:cNvSpPr>
            <a:spLocks noGrp="1"/>
          </p:cNvSpPr>
          <p:nvPr>
            <p:ph type="title"/>
          </p:nvPr>
        </p:nvSpPr>
        <p:spPr>
          <a:xfrm>
            <a:off x="640081" y="791570"/>
            <a:ext cx="4018839" cy="5262390"/>
          </a:xfrm>
        </p:spPr>
        <p:txBody>
          <a:bodyPr anchor="ctr">
            <a:normAutofit/>
          </a:bodyPr>
          <a:lstStyle/>
          <a:p>
            <a:pPr algn="r"/>
            <a:r>
              <a:rPr lang="en-US" altLang="zh-CN" sz="5400">
                <a:solidFill>
                  <a:schemeClr val="bg2"/>
                </a:solidFill>
              </a:rPr>
              <a:t>3. Method of computing similarity</a:t>
            </a:r>
            <a:endParaRPr lang="zh-CN" alt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2">
            <a:extLst>
              <a:ext uri="{FF2B5EF4-FFF2-40B4-BE49-F238E27FC236}">
                <a16:creationId xmlns:a16="http://schemas.microsoft.com/office/drawing/2014/main" id="{BBEC33D3-4661-42C8-A994-2B64D2C23966}"/>
              </a:ext>
            </a:extLst>
          </p:cNvPr>
          <p:cNvSpPr>
            <a:spLocks noGrp="1"/>
          </p:cNvSpPr>
          <p:nvPr>
            <p:ph idx="1"/>
          </p:nvPr>
        </p:nvSpPr>
        <p:spPr>
          <a:xfrm>
            <a:off x="6176720" y="525294"/>
            <a:ext cx="5836940" cy="5924144"/>
          </a:xfrm>
        </p:spPr>
        <p:txBody>
          <a:bodyPr anchor="ctr">
            <a:normAutofit/>
          </a:bodyPr>
          <a:lstStyle/>
          <a:p>
            <a:r>
              <a:rPr lang="en-US" altLang="zh-CN" dirty="0"/>
              <a:t>We used the </a:t>
            </a:r>
            <a:r>
              <a:rPr lang="en-US" altLang="zh-CN" dirty="0" err="1"/>
              <a:t>plot_keywords</a:t>
            </a:r>
            <a:r>
              <a:rPr lang="en-US" altLang="zh-CN" dirty="0"/>
              <a:t> attribute as the metric to compare between the two data sets. The more keywords shared between the subnetworks, the greater the similarity will be. </a:t>
            </a:r>
          </a:p>
          <a:p>
            <a:r>
              <a:rPr lang="en-US" altLang="zh-CN" dirty="0"/>
              <a:t>The number of similar keywords between the two subnetworks and the total number of keywords associated with the actors involved is computed. The total number of similar keywords is first divided by the total number of keywords in subnetwork A, then it is divided again by the total number of keywords in subnetwork B. These two numbers are then used to calculate an average similarity between the tables based on the nodes selected and the keywords associated with those nodes. </a:t>
            </a:r>
            <a:endParaRPr lang="zh-CN" altLang="en-US" dirty="0"/>
          </a:p>
        </p:txBody>
      </p:sp>
    </p:spTree>
    <p:extLst>
      <p:ext uri="{BB962C8B-B14F-4D97-AF65-F5344CB8AC3E}">
        <p14:creationId xmlns:p14="http://schemas.microsoft.com/office/powerpoint/2010/main" val="291864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00B206-F91B-482F-88F9-6AC7044A581B}"/>
              </a:ext>
            </a:extLst>
          </p:cNvPr>
          <p:cNvSpPr>
            <a:spLocks noGrp="1"/>
          </p:cNvSpPr>
          <p:nvPr>
            <p:ph type="title"/>
          </p:nvPr>
        </p:nvSpPr>
        <p:spPr>
          <a:xfrm>
            <a:off x="640081" y="791570"/>
            <a:ext cx="4018839" cy="5262390"/>
          </a:xfrm>
        </p:spPr>
        <p:txBody>
          <a:bodyPr anchor="ctr">
            <a:normAutofit/>
          </a:bodyPr>
          <a:lstStyle/>
          <a:p>
            <a:pPr algn="r"/>
            <a:r>
              <a:rPr lang="en-US" altLang="zh-CN" sz="5400">
                <a:solidFill>
                  <a:schemeClr val="bg2"/>
                </a:solidFill>
              </a:rPr>
              <a:t>4. Interactive features</a:t>
            </a:r>
            <a:endParaRPr lang="zh-CN" alt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7255B63-5AE9-4742-97A7-E1BAFBCF1DFD}"/>
              </a:ext>
            </a:extLst>
          </p:cNvPr>
          <p:cNvSpPr>
            <a:spLocks noGrp="1"/>
          </p:cNvSpPr>
          <p:nvPr>
            <p:ph idx="1"/>
          </p:nvPr>
        </p:nvSpPr>
        <p:spPr>
          <a:xfrm>
            <a:off x="5943601" y="423341"/>
            <a:ext cx="5680951" cy="6011694"/>
          </a:xfrm>
        </p:spPr>
        <p:txBody>
          <a:bodyPr anchor="ctr">
            <a:normAutofit/>
          </a:bodyPr>
          <a:lstStyle/>
          <a:p>
            <a:r>
              <a:rPr lang="en-US" altLang="zh-CN" dirty="0"/>
              <a:t>The user clicks on the actors he/she wishes to include in the comparison. The node will change color from grey to yellow, indicating it is chosen.</a:t>
            </a:r>
          </a:p>
          <a:p>
            <a:r>
              <a:rPr lang="en-US" altLang="zh-CN" dirty="0"/>
              <a:t>After nodes are chosen from each subnetwork, the user then clicks “SUBMIT” located at the top of the page. The page then generates two tables ONLY IF there are similarities, one for subnetwork A and one for Subnetwork B.</a:t>
            </a:r>
          </a:p>
          <a:p>
            <a:r>
              <a:rPr lang="en-US" altLang="zh-CN" dirty="0"/>
              <a:t>The nodes that contain similar information change from yellow to green.</a:t>
            </a:r>
          </a:p>
          <a:p>
            <a:r>
              <a:rPr lang="en-US" altLang="zh-CN" dirty="0"/>
              <a:t>The user can drag and drop any of the nodes and rearrange the table however he/she wishes in order to see actor-movie similarities within a subnetwork more clearly.</a:t>
            </a:r>
          </a:p>
          <a:p>
            <a:r>
              <a:rPr lang="en-US" altLang="zh-CN" dirty="0"/>
              <a:t>There is a “Reselect” button above each subnetwork which will reset the user’s selections.</a:t>
            </a:r>
            <a:endParaRPr lang="zh-CN" altLang="en-US" dirty="0"/>
          </a:p>
        </p:txBody>
      </p:sp>
    </p:spTree>
    <p:extLst>
      <p:ext uri="{BB962C8B-B14F-4D97-AF65-F5344CB8AC3E}">
        <p14:creationId xmlns:p14="http://schemas.microsoft.com/office/powerpoint/2010/main" val="15339118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TotalTime>
  <Words>396</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Movie network project</vt:lpstr>
      <vt:lpstr>1. How do you build the network from this given dataset?   </vt:lpstr>
      <vt:lpstr>2. How do you get the two subnetworks?</vt:lpstr>
      <vt:lpstr>3. Method of computing similarity</vt:lpstr>
      <vt:lpstr>4. Interactive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network project</dc:title>
  <dc:creator>Yuyang Wang</dc:creator>
  <cp:lastModifiedBy>Microsoft Office User</cp:lastModifiedBy>
  <cp:revision>2</cp:revision>
  <dcterms:created xsi:type="dcterms:W3CDTF">2019-12-03T03:45:32Z</dcterms:created>
  <dcterms:modified xsi:type="dcterms:W3CDTF">2019-12-06T21:58:44Z</dcterms:modified>
</cp:coreProperties>
</file>