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8CA8-104F-584F-BE31-15BBC22E7C92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E1D15-3391-A440-8768-905DEFDC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2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E1D15-3391-A440-8768-905DEFDC0E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5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5E78-B635-DB4D-B437-8D23CDD10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3F25E-6FF2-CB43-8A22-3B206537E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AF194-6259-9C47-805A-0735036B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43E-3154-1848-83D5-64422A1148F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9CB86-2C6C-064B-BA1D-41BF3895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FE42F-B563-464D-8471-5142F0D7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2E18-B929-5448-97E3-0BCC614F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15D01-4330-2046-8009-C5AB4D2B4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1B420-20DD-9549-A37D-8D8D948D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43E-3154-1848-83D5-64422A1148F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B024F-400C-B04D-8752-89550CC4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BFBE5-033E-DA4C-9628-4E1A8734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7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D4943-4E38-9041-942C-96C78B453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85FCC-9D47-8B47-A006-6DF4D0B10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6815B-E7AC-A845-AF4C-E03E544E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43E-3154-1848-83D5-64422A1148F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8765-5E4D-E246-A7DD-006DC6FA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C2F1-53BC-B248-A9F0-2F1C1FE3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7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6973-156A-4243-A2EF-1B6F892E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941BC-4997-DA4A-A73E-8655E348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7D56A-6EA7-4040-8C5F-8381D6C2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43E-3154-1848-83D5-64422A1148F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A1098-9182-3041-A796-8AA1A1FE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1040-EA8C-264A-94AB-5BCD35F6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9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910C-3000-A145-B2FB-B32BA68A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35186-2F5C-BB4A-843F-5561DB997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686E7-3D4C-2544-8FEC-D63A68D7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43E-3154-1848-83D5-64422A1148F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C4595-726A-0440-8837-C3B32BA4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E16ED-C6D8-6147-95CF-8498AB12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C170-66BC-8540-8420-72C6FE1D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B8159-84C0-A145-BF4F-E94C5D0B4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45EF7-CC98-584B-B7F2-948385980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192D4-9ADB-8649-97D7-2A6C077D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43E-3154-1848-83D5-64422A1148F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CE5A5-C1E7-DA4F-970F-34CFF21A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000A4-94C6-B84A-B8B9-A4807C53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C905-2947-054B-A80C-FC2BB34F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914CA-DF25-E04E-A2A3-A24419047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002FA-4F8A-DA4B-B0A9-4C6E54888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BE707-C998-9F43-8545-7AAAC7C8B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DBA99-D767-C245-99BD-8AFCF7773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A3B9E-CD6D-8D48-8663-9546007D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43E-3154-1848-83D5-64422A1148F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FCE61-EF69-8244-AD0D-6E15C3D7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291A3-1B26-7A40-B8D9-D09FEAA0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B80A-8322-D043-8B12-2DC4D550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58E5B-2D6A-4542-B5A2-F317FC56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43E-3154-1848-83D5-64422A1148F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F0374-BC8A-0B48-8A44-7ACA7528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9AF50-45AD-B04B-BF58-1600CE70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3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AF194-1B93-9F45-B0EA-49795A61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43E-3154-1848-83D5-64422A1148F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6AFEC-721D-A345-802E-B941A67F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2E476-02BF-8E46-8A11-7E60E570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0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B002-A280-9E47-903C-0CC36D92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638D-66C9-8544-808B-6A816050A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3A62A-1140-7944-B1FF-4B9660AED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77790-2018-004E-8129-ECEE1FA0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43E-3154-1848-83D5-64422A1148F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D6517-5108-0A43-B5F9-DE9E65C9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A1BCC-2A14-1343-84EF-EC59F856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0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F303-3674-E345-B7F6-E7247C39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B0DFB-E945-874B-8F4D-16ED66B93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43B55-E1C2-1B48-88F6-4BE4C7439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F83D7-69E0-9641-96DC-5B6D6F92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43E-3154-1848-83D5-64422A1148F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444AA-2299-894F-B3CF-59C70F84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E4C15-1DD0-EF40-BAE1-01E6B520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6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2133C-C639-1A42-8B68-404C3291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AD059-DDC3-C14F-954F-EF1CFFD77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49B10-FE7B-284A-B6E5-2B829158B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BE43E-3154-1848-83D5-64422A1148FF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5F6C-31F0-4740-AF21-442E4AF30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A0E2F-4F1E-154E-9ADA-60920D2BE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7CE2-9020-EC4C-84AD-0E246947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eu7YThsOx0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2DFBE4-DA59-9A44-9D70-218FFC405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143940" y="643466"/>
            <a:ext cx="9904119" cy="5571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971A9D-8EEA-FC4C-B848-76D461F75960}"/>
              </a:ext>
            </a:extLst>
          </p:cNvPr>
          <p:cNvSpPr txBox="1"/>
          <p:nvPr/>
        </p:nvSpPr>
        <p:spPr>
          <a:xfrm>
            <a:off x="6657976" y="6214533"/>
            <a:ext cx="43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DeKalb</a:t>
            </a:r>
            <a:r>
              <a:rPr lang="zh-CN" altLang="en-US" dirty="0"/>
              <a:t> </a:t>
            </a:r>
            <a:r>
              <a:rPr lang="en-US" altLang="zh-CN" dirty="0"/>
              <a:t>Chinese</a:t>
            </a:r>
            <a:r>
              <a:rPr lang="zh-CN" altLang="en-US" dirty="0"/>
              <a:t> </a:t>
            </a:r>
            <a:r>
              <a:rPr lang="en-US" altLang="zh-CN" dirty="0"/>
              <a:t>School</a:t>
            </a:r>
            <a:r>
              <a:rPr lang="zh-CN" altLang="en-US" dirty="0"/>
              <a:t>                 </a:t>
            </a:r>
            <a:r>
              <a:rPr lang="en-US" altLang="zh-CN" dirty="0"/>
              <a:t>Jingwan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4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EA36-D70D-1A4C-A735-9FB6F34C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934" y="57478"/>
            <a:ext cx="6586491" cy="2115113"/>
          </a:xfrm>
        </p:spPr>
        <p:txBody>
          <a:bodyPr anchor="b">
            <a:noAutofit/>
          </a:bodyPr>
          <a:lstStyle/>
          <a:p>
            <a:pPr algn="ctr"/>
            <a:r>
              <a:rPr lang="zh-CN" altLang="en-US" sz="4000" b="1" dirty="0"/>
              <a:t>嫦娥</a:t>
            </a:r>
            <a:br>
              <a:rPr lang="en-US" altLang="zh-CN" sz="4000" b="1" dirty="0"/>
            </a:br>
            <a:r>
              <a:rPr lang="en-US" altLang="zh-CN" sz="4000" b="1" dirty="0"/>
              <a:t>[cháng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é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]</a:t>
            </a:r>
            <a:br>
              <a:rPr lang="en-US" altLang="zh-CN" sz="4000" b="1" dirty="0"/>
            </a:br>
            <a:r>
              <a:rPr lang="en-US" altLang="zh-CN" sz="4000" b="1" dirty="0"/>
              <a:t>goddess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in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the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moon</a:t>
            </a:r>
            <a:endParaRPr lang="en-US" sz="4000" b="1" dirty="0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A4067C6-F7FB-9B43-A9CA-C14DE303E2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" r="800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9C6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423F29-32A0-9741-A357-1823C5F56011}"/>
              </a:ext>
            </a:extLst>
          </p:cNvPr>
          <p:cNvSpPr txBox="1"/>
          <p:nvPr/>
        </p:nvSpPr>
        <p:spPr>
          <a:xfrm>
            <a:off x="6306946" y="3657600"/>
            <a:ext cx="413446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latin typeface="+mj-lt"/>
                <a:ea typeface="+mj-ea"/>
                <a:cs typeface="+mj-cs"/>
              </a:rPr>
              <a:t>玉兔</a:t>
            </a:r>
            <a:endParaRPr lang="en-US" altLang="zh-CN" sz="4000" b="1" dirty="0">
              <a:latin typeface="+mj-lt"/>
              <a:ea typeface="+mj-ea"/>
              <a:cs typeface="+mj-cs"/>
            </a:endParaRPr>
          </a:p>
          <a:p>
            <a:pPr algn="ctr"/>
            <a:r>
              <a:rPr lang="en-US" sz="4000" b="1" dirty="0">
                <a:latin typeface="+mj-lt"/>
                <a:ea typeface="+mj-ea"/>
                <a:cs typeface="+mj-cs"/>
              </a:rPr>
              <a:t>[yù tù]</a:t>
            </a:r>
          </a:p>
          <a:p>
            <a:pPr algn="ctr"/>
            <a:r>
              <a:rPr lang="en-US" sz="4000" b="1" dirty="0">
                <a:latin typeface="+mj-lt"/>
                <a:ea typeface="+mj-ea"/>
                <a:cs typeface="+mj-cs"/>
              </a:rPr>
              <a:t>Jude rabbit</a:t>
            </a:r>
          </a:p>
          <a:p>
            <a:pPr algn="ctr"/>
            <a:r>
              <a:rPr lang="en-US" sz="4000" b="1" dirty="0">
                <a:latin typeface="+mj-lt"/>
                <a:ea typeface="+mj-ea"/>
                <a:cs typeface="+mj-cs"/>
              </a:rPr>
              <a:t>rabbit</a:t>
            </a:r>
            <a:r>
              <a:rPr lang="zh-CN" alt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000" b="1" dirty="0">
                <a:latin typeface="+mj-lt"/>
                <a:ea typeface="+mj-ea"/>
                <a:cs typeface="+mj-cs"/>
              </a:rPr>
              <a:t>in the moon</a:t>
            </a:r>
            <a:endParaRPr lang="en-US" sz="4000" b="1" dirty="0"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9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5B521E-66E5-7340-8DE4-65463E44C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437" y="643466"/>
            <a:ext cx="577312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0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1FAA65-6854-B245-9722-A2E5FD8AB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8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0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E9CE549-CFF2-B74E-87A1-E652028E3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921" b="220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8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E32BC-CCF9-994A-A958-0BF29B029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6896" y="643466"/>
            <a:ext cx="575820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11B4A9-8C04-4047-81F6-A6853FAB8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7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8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CC466-3C21-C841-82CF-C441C329D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6896" y="643466"/>
            <a:ext cx="575820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4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B55432-445B-CD4D-9857-6CFC400C3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3" b="41118"/>
          <a:stretch/>
        </p:blipFill>
        <p:spPr>
          <a:xfrm>
            <a:off x="20" y="100023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8BFD9FE-B050-074C-BA16-C6FA5C17D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016" y="643466"/>
            <a:ext cx="7413967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2C83C6-FED1-B34D-B613-9A48856D35FF}"/>
              </a:ext>
            </a:extLst>
          </p:cNvPr>
          <p:cNvSpPr txBox="1"/>
          <p:nvPr/>
        </p:nvSpPr>
        <p:spPr>
          <a:xfrm>
            <a:off x="3429000" y="6315075"/>
            <a:ext cx="496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https://www.youtube.com/watch?v=Neu7YThsOx0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9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3A368-DFF7-0649-BB52-9805632F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64" y="1022688"/>
            <a:ext cx="4640713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Lunar Calendar</a:t>
            </a:r>
            <a:br>
              <a:rPr lang="en-US" altLang="zh-CN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8.15</a:t>
            </a:r>
            <a:br>
              <a:rPr lang="en-US" altLang="zh-CN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CN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农历</a:t>
            </a:r>
            <a:br>
              <a:rPr lang="en-US" altLang="zh-CN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CN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八月十五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CFBD48-ED75-AF4A-80E9-A8A6F0502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062772"/>
            <a:ext cx="6553545" cy="4740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1AC2DC-B0EC-5044-A32B-222C033EB953}"/>
              </a:ext>
            </a:extLst>
          </p:cNvPr>
          <p:cNvSpPr txBox="1"/>
          <p:nvPr/>
        </p:nvSpPr>
        <p:spPr>
          <a:xfrm>
            <a:off x="1144331" y="4231560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[bā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yuè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shí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wǔ]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8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food&#10;&#10;Description automatically generated">
            <a:extLst>
              <a:ext uri="{FF2B5EF4-FFF2-40B4-BE49-F238E27FC236}">
                <a16:creationId xmlns:a16="http://schemas.microsoft.com/office/drawing/2014/main" id="{BF0CAEB1-CAE8-7B4C-B559-F513EB169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6" r="1" b="1"/>
          <a:stretch/>
        </p:blipFill>
        <p:spPr>
          <a:xfrm>
            <a:off x="321733" y="321732"/>
            <a:ext cx="4367277" cy="621453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ABBB7-A9BE-DC46-A75F-71C83D791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293" r="11469" b="-2"/>
          <a:stretch/>
        </p:blipFill>
        <p:spPr>
          <a:xfrm>
            <a:off x="4772525" y="321732"/>
            <a:ext cx="7097742" cy="62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2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Widescreen</PresentationFormat>
  <Paragraphs>10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Lunar Calendar 8.15 农历 八月十五</vt:lpstr>
      <vt:lpstr>PowerPoint Presentation</vt:lpstr>
      <vt:lpstr>嫦娥 [cháng é ] goddess in the moon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jingwan li</dc:creator>
  <cp:lastModifiedBy>jingwan li</cp:lastModifiedBy>
  <cp:revision>1</cp:revision>
  <dcterms:created xsi:type="dcterms:W3CDTF">2019-09-15T22:41:28Z</dcterms:created>
  <dcterms:modified xsi:type="dcterms:W3CDTF">2019-09-15T22:42:19Z</dcterms:modified>
</cp:coreProperties>
</file>