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20F92-3587-D44B-B992-BD870D259DC7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C681-B79A-5D4A-96B3-8F0225E0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C681-B79A-5D4A-96B3-8F0225E0F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C681-B79A-5D4A-96B3-8F0225E0F1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C681-B79A-5D4A-96B3-8F0225E0F1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8F6C-BFD8-B24A-A65E-A7C9247E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4CC52-9AF7-B545-AF33-99D4601B8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D33D-4861-3F42-9409-5499BE4D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9B9D-464C-8E46-BCDC-DC2DB8AB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110-6195-7D43-B924-DF62FD1E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8E5-B706-C740-A6D5-57B58D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350E-AA97-384D-B595-95EDCCFA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F609-6000-394F-A9F2-C1702479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FD70-8159-B547-9535-ECE4C8E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85ED-CFBD-7947-8DFF-4DA4F509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01A25-651D-394D-80D5-37F0784B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9412B-2F25-2442-876F-CEE7A1E1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0012-6D9C-4D4E-B589-C4A00894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464F-CAA8-AD4A-B541-6BA5DB12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DC1A-DCF7-B446-A6A6-4708D986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870B-8E9F-9B41-9B01-BA32BF28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AFC-0426-0143-9B0F-FF022E4A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70FA-70BB-2641-85F4-2AD713F6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1013-587B-C844-9DC6-166618E5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87C2-B197-9B45-9E44-80E1AB98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AA06-90A0-6248-9548-C43059AA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9193-3B70-3F4F-ABB7-DE53BAEF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7CA6-987A-C645-9ED7-0F6FF8F9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1580-1803-9F4B-9BA5-81B468EF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7609-1760-4945-9661-635E687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DBDF-8A62-6344-A3FC-251CD103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C461-C613-8148-923C-F5A82C093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128E-B7D4-A340-8958-FB8F12DC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6505-3E13-254E-ABD7-AD041CC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8C9C-C8CD-CE4B-950D-AADF3458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A636-3BBE-F345-86D0-67FE59BA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4426-BCA7-E744-BC6C-1FCD6C0A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5A1E-C61E-F042-8E2D-33DA353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B5D5-C666-9F4C-9264-10FD3BA0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0AFDA-65E4-2144-9FD1-0E2319FAC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DF6E2-0FC0-AF42-8603-F0D9357D8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65048-F5E8-BF4E-803E-C7BD18D5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7D90-A7A4-834E-B519-86272AAC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82978-4884-9140-A026-E9945AD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B37D-EA12-8C4A-8B43-02F5282D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F82D-5D1E-C240-B177-2AF0E45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9ACB6-3B17-0A4E-8871-38882A1B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A0BF-A055-F149-9707-6BD22CD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333D7-4B78-0D40-8A13-47F5228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4C30A-1F70-7342-8993-3FFCEEB1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0FB7-953D-F040-B636-DC502C30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28E-EA14-5243-A43A-3ADCE6A6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26B2-47C6-0B46-A347-0CD48445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C53C9-772D-274E-9FBB-8E13CD6B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573B9-20E1-FF49-AF75-760208E0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1770-F66D-3647-9A8E-83958406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B37D-394F-2E4E-81B2-37C982C5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89E6-89E1-D643-A655-0FC90451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31061-E303-1A4C-84DC-1F57B5791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8EFD4-A447-FF41-A944-A5940660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088DF-B9D1-4947-B744-F6247E06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39E7-DAE6-4448-B618-E91AFD25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32F9-339E-9645-9331-8631DA8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C29E2-E05E-ED44-9AD7-9A97CDDC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05BA-0DBC-2F4C-926C-0872D6DB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014D-6017-B940-94CF-C481CC671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E8BA-2854-3E4C-A3FA-ACF2BE2B46B2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FAF5-BE8B-0442-8580-3F1365948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385E-35E2-BE4D-AD9F-1E00719E4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DF09-2FDD-224F-BA9A-B721F100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WtwPdMuR-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RWrNT6Pujw&amp;list=PLkT9ocTxuUST4tA_Z48H-_D8v_PFCYglf&amp;index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2886-925A-4A4A-829C-9E12867B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7" y="640081"/>
            <a:ext cx="4657324" cy="3708895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7200" b="1" dirty="0"/>
              <a:t>家 </a:t>
            </a:r>
            <a:r>
              <a:rPr lang="en-US" altLang="zh-CN" sz="7200" b="1" dirty="0"/>
              <a:t>&amp;</a:t>
            </a:r>
            <a:r>
              <a:rPr lang="zh-CN" altLang="en-US" sz="7200" b="1" dirty="0"/>
              <a:t> 数字</a:t>
            </a:r>
            <a:br>
              <a:rPr lang="en-US" sz="4400" b="1" dirty="0"/>
            </a:br>
            <a:r>
              <a:rPr lang="en-US" sz="4400" b="1" dirty="0"/>
              <a:t>Family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&amp;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Number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7B74-7ABB-6448-8D77-E2957F11A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/>
              <a:t>DeKalb Chinese School</a:t>
            </a:r>
          </a:p>
          <a:p>
            <a:pPr algn="l"/>
            <a:r>
              <a:rPr lang="en-US" sz="2000"/>
              <a:t>Jingwan Li</a:t>
            </a:r>
          </a:p>
          <a:p>
            <a:pPr algn="l"/>
            <a:endParaRPr lang="en-US" sz="2000"/>
          </a:p>
        </p:txBody>
      </p:sp>
      <p:pic>
        <p:nvPicPr>
          <p:cNvPr id="13" name="Picture 12" descr="A picture containing toy&#10;&#10;Description automatically generated">
            <a:extLst>
              <a:ext uri="{FF2B5EF4-FFF2-40B4-BE49-F238E27FC236}">
                <a16:creationId xmlns:a16="http://schemas.microsoft.com/office/drawing/2014/main" id="{9776FE70-3969-FB43-97BE-7113F21EE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73" r="6029" b="-1"/>
          <a:stretch/>
        </p:blipFill>
        <p:spPr>
          <a:xfrm flipH="1"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EEFA4-B3BD-9840-97B8-B580EAB5C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42" t="26535"/>
          <a:stretch/>
        </p:blipFill>
        <p:spPr>
          <a:xfrm>
            <a:off x="4351867" y="415672"/>
            <a:ext cx="3962400" cy="5934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D6A1A-69AA-704E-9C36-A173E0DBFA51}"/>
              </a:ext>
            </a:extLst>
          </p:cNvPr>
          <p:cNvSpPr txBox="1"/>
          <p:nvPr/>
        </p:nvSpPr>
        <p:spPr>
          <a:xfrm>
            <a:off x="584748" y="415672"/>
            <a:ext cx="87716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家</a:t>
            </a:r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BCC79-5A3F-994F-964E-6E2F16762D72}"/>
              </a:ext>
            </a:extLst>
          </p:cNvPr>
          <p:cNvSpPr txBox="1"/>
          <p:nvPr/>
        </p:nvSpPr>
        <p:spPr>
          <a:xfrm>
            <a:off x="8503292" y="3165368"/>
            <a:ext cx="2788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[</a:t>
            </a:r>
            <a:r>
              <a:rPr lang="en-US" altLang="zh-CN" sz="3600" dirty="0" err="1"/>
              <a:t>bà</a:t>
            </a:r>
            <a:r>
              <a:rPr lang="zh-CN" altLang="en-US" sz="3600" dirty="0"/>
              <a:t>  </a:t>
            </a:r>
            <a:r>
              <a:rPr lang="en-US" altLang="zh-CN" sz="3600" dirty="0" err="1"/>
              <a:t>bɑ</a:t>
            </a:r>
            <a:r>
              <a:rPr lang="en-US" altLang="zh-CN" sz="3600" dirty="0"/>
              <a:t>]</a:t>
            </a:r>
          </a:p>
          <a:p>
            <a:pPr algn="ctr"/>
            <a:r>
              <a:rPr lang="zh-CN" altLang="en-US" sz="4800" dirty="0"/>
              <a:t>爸爸</a:t>
            </a:r>
            <a:endParaRPr lang="en-US" altLang="zh-CN" sz="4800" dirty="0"/>
          </a:p>
          <a:p>
            <a:pPr algn="ctr"/>
            <a:r>
              <a:rPr lang="en-US" sz="2800" dirty="0"/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1C9C4-F16C-8B4A-9643-2C537C8AE8C3}"/>
              </a:ext>
            </a:extLst>
          </p:cNvPr>
          <p:cNvSpPr txBox="1"/>
          <p:nvPr/>
        </p:nvSpPr>
        <p:spPr>
          <a:xfrm>
            <a:off x="900307" y="3165368"/>
            <a:ext cx="2788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[</a:t>
            </a:r>
            <a:r>
              <a:rPr lang="en-US" altLang="zh-CN" sz="3600" dirty="0" err="1"/>
              <a:t>mā</a:t>
            </a:r>
            <a:r>
              <a:rPr lang="zh-CN" altLang="en-US" sz="3600" dirty="0"/>
              <a:t> </a:t>
            </a:r>
            <a:r>
              <a:rPr lang="en-US" altLang="zh-CN" sz="3600" dirty="0" err="1"/>
              <a:t>mɑ</a:t>
            </a:r>
            <a:r>
              <a:rPr lang="en-US" altLang="zh-CN" sz="3600" dirty="0"/>
              <a:t>]</a:t>
            </a:r>
          </a:p>
          <a:p>
            <a:pPr algn="ctr"/>
            <a:r>
              <a:rPr lang="zh-CN" altLang="en-US" sz="4800" dirty="0"/>
              <a:t>妈 妈</a:t>
            </a:r>
            <a:endParaRPr lang="en-US" altLang="zh-CN" sz="4800" dirty="0"/>
          </a:p>
          <a:p>
            <a:pPr algn="ctr"/>
            <a:r>
              <a:rPr lang="en-US" sz="2800" dirty="0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381179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0ACE-0C75-3B4F-8B08-79D13E22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85068"/>
            <a:ext cx="3056164" cy="379253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[</a:t>
            </a:r>
            <a:r>
              <a:rPr lang="en-US" dirty="0" err="1"/>
              <a:t>hé</a:t>
            </a:r>
            <a:r>
              <a:rPr lang="en-US" altLang="zh-CN" dirty="0"/>
              <a:t>]</a:t>
            </a:r>
            <a:br>
              <a:rPr lang="en-US" altLang="zh-CN" b="1" dirty="0"/>
            </a:br>
            <a:r>
              <a:rPr lang="zh-CN" altLang="en-US" sz="6600" b="1" dirty="0"/>
              <a:t>和</a:t>
            </a:r>
            <a:br>
              <a:rPr lang="en-US" altLang="zh-CN" b="1" dirty="0"/>
            </a:br>
            <a:r>
              <a:rPr lang="en-US" altLang="zh-CN" dirty="0"/>
              <a:t>and</a:t>
            </a:r>
            <a:endParaRPr lang="en-US" dirty="0"/>
          </a:p>
        </p:txBody>
      </p:sp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1E117071-21C7-B944-B5D5-D6CC9B736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4364" y="1690688"/>
            <a:ext cx="74594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8FCD-7EEE-504D-B6D9-AE45DAC64EC5}"/>
              </a:ext>
            </a:extLst>
          </p:cNvPr>
          <p:cNvSpPr txBox="1"/>
          <p:nvPr/>
        </p:nvSpPr>
        <p:spPr>
          <a:xfrm>
            <a:off x="584748" y="415672"/>
            <a:ext cx="87716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家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674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653F2-BE75-3745-9C99-93A9581B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78" y="1463296"/>
            <a:ext cx="7009396" cy="392526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9B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37A5A5-CFFB-874D-B20B-48D41DC0FE6E}"/>
              </a:ext>
            </a:extLst>
          </p:cNvPr>
          <p:cNvSpPr txBox="1"/>
          <p:nvPr/>
        </p:nvSpPr>
        <p:spPr>
          <a:xfrm>
            <a:off x="8977850" y="2980267"/>
            <a:ext cx="2542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/>
              <a:t>数字</a:t>
            </a:r>
            <a:endParaRPr lang="en-US" altLang="zh-CN" sz="5400" dirty="0"/>
          </a:p>
          <a:p>
            <a:pPr algn="ctr"/>
            <a:r>
              <a:rPr lang="en-US" altLang="zh-CN" sz="5400" dirty="0"/>
              <a:t>Number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43EB-F6AB-7C4A-85E1-489E1C3A2784}"/>
              </a:ext>
            </a:extLst>
          </p:cNvPr>
          <p:cNvSpPr txBox="1"/>
          <p:nvPr/>
        </p:nvSpPr>
        <p:spPr>
          <a:xfrm>
            <a:off x="9076572" y="2056937"/>
            <a:ext cx="2196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[</a:t>
            </a:r>
            <a:r>
              <a:rPr lang="en-US" sz="5400" dirty="0" err="1"/>
              <a:t>shù</a:t>
            </a:r>
            <a:r>
              <a:rPr lang="zh-CN" altLang="en-US" sz="5400" dirty="0"/>
              <a:t> </a:t>
            </a:r>
            <a:r>
              <a:rPr lang="en-US" sz="5400" dirty="0" err="1"/>
              <a:t>zì</a:t>
            </a:r>
            <a:r>
              <a:rPr lang="en-US" altLang="zh-CN" sz="5400" dirty="0"/>
              <a:t>]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4B1D7-92B8-7343-A4D9-4DF6ED201686}"/>
              </a:ext>
            </a:extLst>
          </p:cNvPr>
          <p:cNvSpPr txBox="1"/>
          <p:nvPr/>
        </p:nvSpPr>
        <p:spPr>
          <a:xfrm>
            <a:off x="7095895" y="6411685"/>
            <a:ext cx="511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https://www.youtube.com/watch?v=DWtwPdMuR-0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B53E21-08A0-BA4A-B95F-4A2262AED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9467" b="50000"/>
          <a:stretch/>
        </p:blipFill>
        <p:spPr>
          <a:xfrm>
            <a:off x="2154408" y="183347"/>
            <a:ext cx="4115678" cy="6188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53908-8BB8-FB40-93FE-CE878EBCF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4" t="-657" r="59734" b="50000"/>
          <a:stretch/>
        </p:blipFill>
        <p:spPr>
          <a:xfrm>
            <a:off x="6488686" y="95385"/>
            <a:ext cx="3874514" cy="6276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C07665-87A6-7E48-966A-F7C6A95D659E}"/>
              </a:ext>
            </a:extLst>
          </p:cNvPr>
          <p:cNvSpPr txBox="1"/>
          <p:nvPr/>
        </p:nvSpPr>
        <p:spPr>
          <a:xfrm>
            <a:off x="259140" y="432606"/>
            <a:ext cx="156966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数字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083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9BA25-574C-BD41-A189-0A5D2980B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26" t="3187" r="730" b="49337"/>
          <a:stretch/>
        </p:blipFill>
        <p:spPr>
          <a:xfrm>
            <a:off x="960059" y="1118617"/>
            <a:ext cx="10972801" cy="54863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FA039-131F-894C-9D20-D66F23409028}"/>
              </a:ext>
            </a:extLst>
          </p:cNvPr>
          <p:cNvSpPr txBox="1"/>
          <p:nvPr/>
        </p:nvSpPr>
        <p:spPr>
          <a:xfrm>
            <a:off x="259140" y="432606"/>
            <a:ext cx="156966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数字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538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2F02-82F6-7B47-AD15-08142EFD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B5CBC-6A48-514F-9845-EE150164B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" t="52608" r="59614" b="3028"/>
          <a:stretch/>
        </p:blipFill>
        <p:spPr>
          <a:xfrm>
            <a:off x="2194042" y="609601"/>
            <a:ext cx="8595370" cy="586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3DC1A-C24B-BA43-8FB1-9892E1ADB4FC}"/>
              </a:ext>
            </a:extLst>
          </p:cNvPr>
          <p:cNvSpPr txBox="1"/>
          <p:nvPr/>
        </p:nvSpPr>
        <p:spPr>
          <a:xfrm>
            <a:off x="259140" y="432606"/>
            <a:ext cx="156966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数字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0607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FC10-CEC5-8545-BF8C-30C4DB6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22E45-D3D2-0C4F-89B2-09AA6EEDD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386" t="49495"/>
          <a:stretch/>
        </p:blipFill>
        <p:spPr>
          <a:xfrm>
            <a:off x="1417261" y="990689"/>
            <a:ext cx="10515599" cy="5502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19D4B-18B5-084C-9684-E11AACE41CD7}"/>
              </a:ext>
            </a:extLst>
          </p:cNvPr>
          <p:cNvSpPr txBox="1"/>
          <p:nvPr/>
        </p:nvSpPr>
        <p:spPr>
          <a:xfrm>
            <a:off x="259140" y="432606"/>
            <a:ext cx="156966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数字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734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9ADA2-A638-6344-9BE6-DA52FC48E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5873" y="863714"/>
            <a:ext cx="7180520" cy="49856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0B569-7D59-0A40-87ED-07D45819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6" y="884011"/>
            <a:ext cx="5782734" cy="4697942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dirty="0"/>
              <a:t>wǒ</a:t>
            </a:r>
            <a:r>
              <a:rPr lang="zh-CN" altLang="en-US" dirty="0"/>
              <a:t>     </a:t>
            </a:r>
            <a:r>
              <a:rPr lang="en-US" dirty="0"/>
              <a:t>de</a:t>
            </a:r>
            <a:r>
              <a:rPr lang="zh-CN" altLang="en-US" dirty="0"/>
              <a:t>      </a:t>
            </a:r>
            <a:r>
              <a:rPr lang="en-US" dirty="0" err="1"/>
              <a:t>jiā</a:t>
            </a:r>
            <a:r>
              <a:rPr lang="zh-CN" altLang="en-US" dirty="0"/>
              <a:t> </a:t>
            </a:r>
            <a:r>
              <a:rPr lang="en-US" altLang="zh-CN" dirty="0"/>
              <a:t>]</a:t>
            </a:r>
            <a:br>
              <a:rPr lang="en-US" altLang="zh-CN" dirty="0"/>
            </a:br>
            <a:br>
              <a:rPr lang="en-US" altLang="zh-CN" b="1" dirty="0"/>
            </a:br>
            <a:r>
              <a:rPr lang="zh-CN" altLang="en-US" b="1" dirty="0"/>
              <a:t>   我     的      家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      </a:t>
            </a:r>
            <a:r>
              <a:rPr lang="en-US" altLang="zh-CN" b="1" dirty="0"/>
              <a:t>My</a:t>
            </a:r>
            <a:r>
              <a:rPr lang="zh-CN" altLang="en-US" b="1" dirty="0"/>
              <a:t> </a:t>
            </a:r>
            <a:r>
              <a:rPr lang="en-US" altLang="zh-CN" b="1" dirty="0"/>
              <a:t>Family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9609D-B307-BC45-BB25-538A7E683678}"/>
              </a:ext>
            </a:extLst>
          </p:cNvPr>
          <p:cNvSpPr txBox="1"/>
          <p:nvPr/>
        </p:nvSpPr>
        <p:spPr>
          <a:xfrm>
            <a:off x="1992086" y="6498771"/>
            <a:ext cx="101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https://www.youtube.com/watch?v=uRWrNT6Pujw&amp;list=PLkT9ocTxuUST4tA_Z48H-_D8v_PFCYglf&amp;index=1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C79ED-8FF6-D348-B111-B6634A083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83" r="63889" b="8125"/>
          <a:stretch/>
        </p:blipFill>
        <p:spPr>
          <a:xfrm>
            <a:off x="3736623" y="900622"/>
            <a:ext cx="4402668" cy="4795318"/>
          </a:xfrm>
          <a:prstGeom prst="rect">
            <a:avLst/>
          </a:prstGeom>
        </p:spPr>
      </p:pic>
      <p:pic>
        <p:nvPicPr>
          <p:cNvPr id="28" name="Picture 23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Oval 25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34090-C6EE-6246-AF04-28F03BA1397A}"/>
              </a:ext>
            </a:extLst>
          </p:cNvPr>
          <p:cNvSpPr txBox="1"/>
          <p:nvPr/>
        </p:nvSpPr>
        <p:spPr>
          <a:xfrm>
            <a:off x="1332602" y="4410313"/>
            <a:ext cx="4763398" cy="2032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dirty="0"/>
              <a:t>[</a:t>
            </a:r>
            <a:r>
              <a:rPr lang="en-US" altLang="zh-CN" sz="3200" dirty="0" err="1"/>
              <a:t>y</a:t>
            </a:r>
            <a:r>
              <a:rPr lang="en-US" sz="3200" dirty="0" err="1"/>
              <a:t>é</a:t>
            </a:r>
            <a:r>
              <a:rPr lang="zh-CN" altLang="en-US" sz="3200" dirty="0"/>
              <a:t>  </a:t>
            </a:r>
            <a:r>
              <a:rPr lang="en-US" sz="3200" dirty="0"/>
              <a:t>ye</a:t>
            </a:r>
            <a:r>
              <a:rPr lang="en-US" altLang="zh-CN" sz="3200" dirty="0"/>
              <a:t>]</a:t>
            </a:r>
            <a:endParaRPr lang="en-US" altLang="zh-CN" sz="6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爷 爷</a:t>
            </a:r>
            <a:endParaRPr lang="en-US" altLang="zh-CN" sz="48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5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grandfather</a:t>
            </a:r>
            <a:endParaRPr lang="en-US" sz="35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36586-D492-EB42-9B52-DD9A8E371310}"/>
              </a:ext>
            </a:extLst>
          </p:cNvPr>
          <p:cNvSpPr txBox="1"/>
          <p:nvPr/>
        </p:nvSpPr>
        <p:spPr>
          <a:xfrm>
            <a:off x="6355131" y="4564547"/>
            <a:ext cx="55584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[</a:t>
            </a:r>
            <a:r>
              <a:rPr lang="en-US" sz="3000" dirty="0" err="1"/>
              <a:t>nǎi</a:t>
            </a:r>
            <a:r>
              <a:rPr lang="zh-CN" altLang="en-US" sz="3000" dirty="0"/>
              <a:t>  </a:t>
            </a:r>
            <a:r>
              <a:rPr lang="en-US" sz="3000" dirty="0" err="1"/>
              <a:t>nɑi</a:t>
            </a:r>
            <a:r>
              <a:rPr lang="en-US" altLang="zh-CN" dirty="0"/>
              <a:t>]</a:t>
            </a:r>
            <a:endParaRPr lang="en-US" altLang="zh-CN" sz="3000" dirty="0"/>
          </a:p>
          <a:p>
            <a:pPr algn="ctr"/>
            <a:r>
              <a:rPr lang="zh-CN" alt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奶 奶</a:t>
            </a:r>
            <a:endParaRPr lang="en-US" altLang="zh-CN" sz="4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grandmother</a:t>
            </a:r>
            <a:endParaRPr lang="en-US" sz="3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8670B-B0B5-9643-9B70-05239CFF4464}"/>
              </a:ext>
            </a:extLst>
          </p:cNvPr>
          <p:cNvSpPr txBox="1"/>
          <p:nvPr/>
        </p:nvSpPr>
        <p:spPr>
          <a:xfrm>
            <a:off x="584748" y="415672"/>
            <a:ext cx="87716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家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627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B2B9C-8C85-B446-A5EF-4290DBC99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79" t="53776" r="33517" b="1472"/>
          <a:stretch/>
        </p:blipFill>
        <p:spPr>
          <a:xfrm>
            <a:off x="4284133" y="959047"/>
            <a:ext cx="3759200" cy="3792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623FD-9645-C74D-A299-2625D89098A1}"/>
              </a:ext>
            </a:extLst>
          </p:cNvPr>
          <p:cNvSpPr txBox="1"/>
          <p:nvPr/>
        </p:nvSpPr>
        <p:spPr>
          <a:xfrm>
            <a:off x="1186266" y="4639733"/>
            <a:ext cx="2788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[</a:t>
            </a:r>
            <a:r>
              <a:rPr lang="en-US" sz="3600" dirty="0" err="1"/>
              <a:t>gē</a:t>
            </a:r>
            <a:r>
              <a:rPr lang="zh-CN" altLang="en-US" sz="3600" dirty="0"/>
              <a:t>  </a:t>
            </a:r>
            <a:r>
              <a:rPr lang="en-US" sz="3600" dirty="0" err="1"/>
              <a:t>ge</a:t>
            </a:r>
            <a:r>
              <a:rPr lang="en-US" altLang="zh-CN" sz="3600" dirty="0"/>
              <a:t>]</a:t>
            </a:r>
          </a:p>
          <a:p>
            <a:pPr algn="ctr"/>
            <a:r>
              <a:rPr lang="zh-CN" altLang="en-US" sz="4800" dirty="0"/>
              <a:t>哥 哥</a:t>
            </a:r>
            <a:endParaRPr lang="en-US" altLang="zh-CN" sz="4800" dirty="0"/>
          </a:p>
          <a:p>
            <a:pPr algn="ctr"/>
            <a:r>
              <a:rPr lang="en-US" sz="2800" dirty="0"/>
              <a:t>Older B</a:t>
            </a:r>
            <a:r>
              <a:rPr lang="en-US" altLang="zh-CN" sz="2800" dirty="0"/>
              <a:t>rother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23EB-6038-884F-ADD9-87A405C43FEC}"/>
              </a:ext>
            </a:extLst>
          </p:cNvPr>
          <p:cNvSpPr txBox="1"/>
          <p:nvPr/>
        </p:nvSpPr>
        <p:spPr>
          <a:xfrm>
            <a:off x="8217331" y="4639733"/>
            <a:ext cx="2788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[</a:t>
            </a:r>
            <a:r>
              <a:rPr lang="en-US" sz="3600" dirty="0" err="1"/>
              <a:t>jiě</a:t>
            </a:r>
            <a:r>
              <a:rPr lang="zh-CN" altLang="en-US" sz="3600" dirty="0"/>
              <a:t>  </a:t>
            </a:r>
            <a:r>
              <a:rPr lang="en-US" sz="3600" dirty="0" err="1"/>
              <a:t>jie</a:t>
            </a:r>
            <a:r>
              <a:rPr lang="en-US" altLang="zh-CN" sz="3600" dirty="0"/>
              <a:t>]</a:t>
            </a:r>
          </a:p>
          <a:p>
            <a:pPr algn="ctr"/>
            <a:r>
              <a:rPr lang="zh-CN" altLang="en-US" sz="4800" dirty="0"/>
              <a:t>姐 姐</a:t>
            </a:r>
            <a:endParaRPr lang="en-US" altLang="zh-CN" sz="4800" dirty="0"/>
          </a:p>
          <a:p>
            <a:pPr algn="ctr"/>
            <a:r>
              <a:rPr lang="en-US" altLang="zh-CN" sz="2800" dirty="0"/>
              <a:t>Older</a:t>
            </a:r>
            <a:r>
              <a:rPr lang="zh-CN" altLang="en-US" sz="2800" dirty="0"/>
              <a:t> </a:t>
            </a:r>
            <a:r>
              <a:rPr lang="en-US" altLang="zh-CN" sz="2800" dirty="0"/>
              <a:t>Sister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AED1C-E593-434A-854D-5A2F04CBF89C}"/>
              </a:ext>
            </a:extLst>
          </p:cNvPr>
          <p:cNvSpPr txBox="1"/>
          <p:nvPr/>
        </p:nvSpPr>
        <p:spPr>
          <a:xfrm>
            <a:off x="1186267" y="2438399"/>
            <a:ext cx="2788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[</a:t>
            </a:r>
            <a:r>
              <a:rPr lang="en-US" sz="3200" dirty="0" err="1"/>
              <a:t>dì</a:t>
            </a:r>
            <a:r>
              <a:rPr lang="zh-CN" altLang="en-US" sz="3200" dirty="0"/>
              <a:t>  </a:t>
            </a:r>
            <a:r>
              <a:rPr lang="en-US" sz="3200" dirty="0"/>
              <a:t>di</a:t>
            </a:r>
            <a:r>
              <a:rPr lang="en-US" altLang="zh-CN" sz="3600" dirty="0"/>
              <a:t>]</a:t>
            </a:r>
          </a:p>
          <a:p>
            <a:pPr algn="ctr"/>
            <a:r>
              <a:rPr lang="zh-CN" altLang="en-US" sz="4800" dirty="0"/>
              <a:t>弟 弟</a:t>
            </a:r>
            <a:endParaRPr lang="en-US" altLang="zh-CN" sz="4800" dirty="0"/>
          </a:p>
          <a:p>
            <a:pPr algn="ctr"/>
            <a:r>
              <a:rPr lang="en-US" sz="2800" dirty="0"/>
              <a:t>Younger B</a:t>
            </a:r>
            <a:r>
              <a:rPr lang="en-US" altLang="zh-CN" sz="2800" dirty="0"/>
              <a:t>rother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07AC-CE3C-2848-9504-42D613910F3C}"/>
              </a:ext>
            </a:extLst>
          </p:cNvPr>
          <p:cNvSpPr txBox="1"/>
          <p:nvPr/>
        </p:nvSpPr>
        <p:spPr>
          <a:xfrm>
            <a:off x="8217330" y="2257269"/>
            <a:ext cx="2788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[</a:t>
            </a:r>
            <a:r>
              <a:rPr lang="en-US" sz="3200" dirty="0" err="1"/>
              <a:t>mèi</a:t>
            </a:r>
            <a:r>
              <a:rPr lang="zh-CN" altLang="en-US" sz="3200" dirty="0"/>
              <a:t>  </a:t>
            </a:r>
            <a:r>
              <a:rPr lang="en-US" sz="3200" dirty="0" err="1"/>
              <a:t>mei</a:t>
            </a:r>
            <a:r>
              <a:rPr lang="en-US" altLang="zh-CN" sz="3600" dirty="0"/>
              <a:t>]</a:t>
            </a:r>
          </a:p>
          <a:p>
            <a:pPr algn="ctr"/>
            <a:r>
              <a:rPr lang="zh-CN" altLang="en-US" sz="4800" dirty="0"/>
              <a:t>妹 妹</a:t>
            </a:r>
            <a:endParaRPr lang="en-US" altLang="zh-CN" sz="4800" dirty="0"/>
          </a:p>
          <a:p>
            <a:pPr algn="ctr"/>
            <a:r>
              <a:rPr lang="en-US" altLang="zh-CN" sz="2800" dirty="0"/>
              <a:t>Younger</a:t>
            </a:r>
            <a:r>
              <a:rPr lang="zh-CN" altLang="en-US" sz="2800" dirty="0"/>
              <a:t> </a:t>
            </a:r>
            <a:r>
              <a:rPr lang="en-US" altLang="zh-CN" sz="2800" dirty="0"/>
              <a:t>Sister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95E28-01EC-7C47-AA49-DEF681D18734}"/>
              </a:ext>
            </a:extLst>
          </p:cNvPr>
          <p:cNvSpPr txBox="1"/>
          <p:nvPr/>
        </p:nvSpPr>
        <p:spPr>
          <a:xfrm>
            <a:off x="584748" y="415672"/>
            <a:ext cx="87716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家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023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Macintosh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家 &amp; 数字 Family &amp; Number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 wǒ     de      jiā ]     我     的      家        My Family</vt:lpstr>
      <vt:lpstr>PowerPoint Presentation</vt:lpstr>
      <vt:lpstr>PowerPoint Presentation</vt:lpstr>
      <vt:lpstr>PowerPoint Presentation</vt:lpstr>
      <vt:lpstr>[hé] 和 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 &amp; 数字 Family &amp; Number </dc:title>
  <dc:creator>jingwan li</dc:creator>
  <cp:lastModifiedBy>Jingwan Li</cp:lastModifiedBy>
  <cp:revision>6</cp:revision>
  <dcterms:created xsi:type="dcterms:W3CDTF">2019-09-21T18:54:02Z</dcterms:created>
  <dcterms:modified xsi:type="dcterms:W3CDTF">2019-09-21T19:26:14Z</dcterms:modified>
</cp:coreProperties>
</file>