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8C26A-F9B9-4AA1-8AA9-E4741405918A}" v="23" dt="2019-10-27T19:12:14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188C26A-F9B9-4AA1-8AA9-E4741405918A}"/>
    <pc:docChg chg="modSld">
      <pc:chgData name="" userId="" providerId="" clId="Web-{3188C26A-F9B9-4AA1-8AA9-E4741405918A}" dt="2019-10-27T19:12:13.174" v="20" actId="20577"/>
      <pc:docMkLst>
        <pc:docMk/>
      </pc:docMkLst>
      <pc:sldChg chg="modSp">
        <pc:chgData name="" userId="" providerId="" clId="Web-{3188C26A-F9B9-4AA1-8AA9-E4741405918A}" dt="2019-10-27T19:12:10.111" v="18" actId="20577"/>
        <pc:sldMkLst>
          <pc:docMk/>
          <pc:sldMk cId="2607323059" sldId="264"/>
        </pc:sldMkLst>
        <pc:spChg chg="mod">
          <ac:chgData name="" userId="" providerId="" clId="Web-{3188C26A-F9B9-4AA1-8AA9-E4741405918A}" dt="2019-10-27T19:12:10.111" v="18" actId="20577"/>
          <ac:spMkLst>
            <pc:docMk/>
            <pc:sldMk cId="2607323059" sldId="264"/>
            <ac:spMk id="4" creationId="{15EAF832-D144-7D4E-8E00-0806A9C2A2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DB70C-92CD-AD43-B168-08DCD6FDAC5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3E252-4189-E84A-901D-091441EA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3E252-4189-E84A-901D-091441EAFD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3E252-4189-E84A-901D-091441EAFD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DB5E-53B1-F84D-9C17-B04FB8F3F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FF53A-B70B-0440-A5EF-DD7BA18E1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A6B4-802D-7442-A508-235BB711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DF41-2FCE-2B4A-94C9-DA23DC3F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EA35-8DF3-674B-84E6-862A5566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8119-4AEC-524A-8042-BBB04F00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AE88C-7549-744F-8D78-600D66DAA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90ACA-01D1-604E-8BFE-96AE2FD2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1D071-9FE4-7A43-8D85-07FFDB62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C7E2E-A786-3746-836D-B4FD7E23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1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35767-E27B-CA4A-B531-C84523357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AEBB1-A09B-594C-8F81-3B6A0CFB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EB34-2C6C-F145-A0E9-A01CFF5A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8BD0-5604-CE40-97F5-2614A37C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8F6BC-2E87-8547-AE2B-1ACCD26A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0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E837-6178-1D4E-9FD8-C5266C01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7530-B9FB-C145-95F4-44648469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9B2E-68D6-3242-BE00-39868628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2D3E5-E558-5E4E-86AF-D18CAE5B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8F3E-213F-6045-8A77-0ACFF4C0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1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7215-14F3-7742-A3BA-D0720021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A8B8C-20C2-E347-814B-010D525D5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0D41-412D-C64D-8FF0-2DE14C3F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8A9CB-5B25-7743-95FA-2A13877F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6047F-1594-264F-81C3-FFF378ED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3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3466-7242-874C-AA0B-8BC785D6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0882-0574-E845-AD7B-E5D0B016D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E2C75-E24E-5342-8E4B-131AF2AE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C8F24-E927-384C-9C9B-31B8E384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A2FDB-D1C2-E344-A53A-97A1645D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3BE33-EB26-F94A-942D-A163ABA2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6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4B25-B173-1849-8794-3086E4DE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2A162-91F2-CB45-8B23-826318F70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CA556-17DB-7048-907F-25143F86E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7031-AFC3-0A49-983A-9B9C08E2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C7472-EB43-C548-B1B5-977B38E65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14EA4-C7F4-5845-BB15-10011C0E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324A9-3A4C-7443-832B-24B46A79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C797E-EE8A-2F4B-8CC7-D2EEDAF1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2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BE4C-EEED-7343-B45F-18919EED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1CF12-EFA4-E547-9193-0E4A8B1F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90A6E-0B4A-1540-9537-82738133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8C63A-D4CF-0246-8394-B2ECDDA8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706AB-F153-F645-AD0F-764A2F17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656CE-E362-CF43-8962-66388C73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D9203-05EA-DB4B-9A53-77175F34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7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521A-7186-754A-AE65-D24A63CD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FB97-F1CC-3449-ABD3-C668C0933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D44F3-9F7B-2D45-B81D-7191F8247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9E33A-589A-574A-9D26-9D1A434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BCCF1-0E19-D34D-8F5D-FB692C68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25B-0097-FB40-84E7-A2CEB9E6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4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35F4-3E07-0F4D-AA72-D8A2D385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E6AA0-961A-ED4C-A68D-C45412F85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2440A-7257-5245-B89E-D64A301C4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FB18-AB9E-A84C-931F-3ECAAB5F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73BAB-F5DA-E942-879F-2F49E064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944D2-F529-464D-9F29-82F799BB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7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BB368-D7E6-1E4B-BE1F-60B17F02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38F8B-1215-FA41-AB91-F9DA0F33C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6350-74F9-1748-B866-4F20D2F16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22943-66BD-9042-BBAF-EF0FC50D0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E896-505B-7740-8EDB-B22B964CD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DDAD-FEC2-AF47-8039-B73A1D218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30"/>
            <a:ext cx="10909073" cy="957902"/>
          </a:xfrm>
        </p:spPr>
        <p:txBody>
          <a:bodyPr>
            <a:normAutofit/>
          </a:bodyPr>
          <a:lstStyle/>
          <a:p>
            <a:r>
              <a:rPr lang="en-US" sz="6000"/>
              <a:t>Daily</a:t>
            </a:r>
            <a:r>
              <a:rPr lang="zh-CN" altLang="en-US" sz="6000"/>
              <a:t> </a:t>
            </a:r>
            <a:r>
              <a:rPr lang="en-US" altLang="zh-CN" sz="6000"/>
              <a:t>Expression</a:t>
            </a:r>
            <a:endParaRPr lang="en-US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5032B-9C2B-724D-AEF2-E214E7F25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82457"/>
            <a:ext cx="10925101" cy="4605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DeKalb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Chinese School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Jingwan Li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150024A-8A48-8E4B-99F7-B21816DD3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54" r="-1" b="16068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4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D0DE84-C857-1848-B78D-2A6949ACA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29885"/>
            <a:ext cx="10905066" cy="47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5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F1A6-8E3E-8843-B652-9AB894A7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" y="2103437"/>
            <a:ext cx="10515600" cy="1325563"/>
          </a:xfrm>
        </p:spPr>
        <p:txBody>
          <a:bodyPr/>
          <a:lstStyle/>
          <a:p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D92BC-5D8B-FE47-BA7B-58ECF57E6239}"/>
              </a:ext>
            </a:extLst>
          </p:cNvPr>
          <p:cNvSpPr txBox="1"/>
          <p:nvPr/>
        </p:nvSpPr>
        <p:spPr>
          <a:xfrm>
            <a:off x="8604931" y="3717925"/>
            <a:ext cx="29450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latin typeface="+mj-lt"/>
                <a:ea typeface="+mj-ea"/>
                <a:cs typeface="+mj-cs"/>
              </a:rPr>
              <a:t>中国</a:t>
            </a:r>
            <a:endParaRPr lang="en-US" altLang="zh-CN" sz="4400" dirty="0"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4400" dirty="0">
                <a:latin typeface="+mj-lt"/>
                <a:ea typeface="+mj-ea"/>
                <a:cs typeface="+mj-cs"/>
              </a:rPr>
              <a:t>/</a:t>
            </a:r>
            <a:r>
              <a:rPr lang="en-US" sz="4400" dirty="0" err="1">
                <a:latin typeface="+mj-lt"/>
                <a:ea typeface="+mj-ea"/>
                <a:cs typeface="+mj-cs"/>
              </a:rPr>
              <a:t>zhōng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guó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/</a:t>
            </a:r>
          </a:p>
          <a:p>
            <a:pPr algn="ctr"/>
            <a:r>
              <a:rPr lang="en-US" altLang="zh-CN" sz="4400" dirty="0">
                <a:latin typeface="+mj-lt"/>
                <a:ea typeface="+mj-ea"/>
                <a:cs typeface="+mj-cs"/>
              </a:rPr>
              <a:t>China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10" descr="A picture containing flower&#10;&#10;Description automatically generated">
            <a:extLst>
              <a:ext uri="{FF2B5EF4-FFF2-40B4-BE49-F238E27FC236}">
                <a16:creationId xmlns:a16="http://schemas.microsoft.com/office/drawing/2014/main" id="{1ECDB9CD-B185-9040-A368-00416012E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656" y="267494"/>
            <a:ext cx="6323012" cy="6323012"/>
          </a:xfrm>
        </p:spPr>
      </p:pic>
    </p:spTree>
    <p:extLst>
      <p:ext uri="{BB962C8B-B14F-4D97-AF65-F5344CB8AC3E}">
        <p14:creationId xmlns:p14="http://schemas.microsoft.com/office/powerpoint/2010/main" val="356790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9CC596-5500-5D40-8D0B-72B0DA603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608" y="643466"/>
            <a:ext cx="6963833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977E2-6B65-AE44-8FFE-3E380EC6F373}"/>
              </a:ext>
            </a:extLst>
          </p:cNvPr>
          <p:cNvSpPr txBox="1"/>
          <p:nvPr/>
        </p:nvSpPr>
        <p:spPr>
          <a:xfrm>
            <a:off x="8604931" y="3717925"/>
            <a:ext cx="29450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latin typeface="+mj-lt"/>
                <a:ea typeface="+mj-ea"/>
                <a:cs typeface="+mj-cs"/>
              </a:rPr>
              <a:t>中国</a:t>
            </a:r>
            <a:endParaRPr lang="en-US" altLang="zh-CN" sz="4400" dirty="0"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4400" dirty="0">
                <a:latin typeface="+mj-lt"/>
                <a:ea typeface="+mj-ea"/>
                <a:cs typeface="+mj-cs"/>
              </a:rPr>
              <a:t>/</a:t>
            </a:r>
            <a:r>
              <a:rPr lang="en-US" sz="4400" dirty="0" err="1">
                <a:latin typeface="+mj-lt"/>
                <a:ea typeface="+mj-ea"/>
                <a:cs typeface="+mj-cs"/>
              </a:rPr>
              <a:t>zhōng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guó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/</a:t>
            </a:r>
          </a:p>
          <a:p>
            <a:pPr algn="ctr"/>
            <a:r>
              <a:rPr lang="en-US" altLang="zh-CN" sz="4400" dirty="0">
                <a:latin typeface="+mj-lt"/>
                <a:ea typeface="+mj-ea"/>
                <a:cs typeface="+mj-cs"/>
              </a:rPr>
              <a:t>China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185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EB7D-68FE-D14B-BE11-0411872D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547" y="-292704"/>
            <a:ext cx="4357119" cy="288350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你好 </a:t>
            </a:r>
            <a:br>
              <a:rPr lang="en-US" altLang="zh-CN" dirty="0"/>
            </a:br>
            <a:r>
              <a:rPr lang="zh-CN" altLang="en-US" dirty="0"/>
              <a:t>   </a:t>
            </a:r>
            <a:r>
              <a:rPr lang="en-US" altLang="zh-CN" dirty="0"/>
              <a:t>/</a:t>
            </a:r>
            <a:r>
              <a:rPr lang="en-US" dirty="0" err="1"/>
              <a:t>nǐ</a:t>
            </a:r>
            <a:r>
              <a:rPr lang="en-US" dirty="0"/>
              <a:t> </a:t>
            </a:r>
            <a:r>
              <a:rPr lang="en-US" dirty="0" err="1"/>
              <a:t>hào</a:t>
            </a:r>
            <a:r>
              <a:rPr lang="en-US" dirty="0"/>
              <a:t>/</a:t>
            </a:r>
            <a:r>
              <a:rPr lang="en-US" altLang="zh-CN" dirty="0"/>
              <a:t>	</a:t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en-US" altLang="zh-CN" dirty="0"/>
              <a:t>Hello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A9FC0F-533B-7E42-A01B-9563DC18F640}"/>
              </a:ext>
            </a:extLst>
          </p:cNvPr>
          <p:cNvSpPr txBox="1">
            <a:spLocks/>
          </p:cNvSpPr>
          <p:nvPr/>
        </p:nvSpPr>
        <p:spPr>
          <a:xfrm>
            <a:off x="8150477" y="4491772"/>
            <a:ext cx="3537858" cy="2366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zh-CN" altLang="en-US" sz="4800" dirty="0"/>
              <a:t>再见</a:t>
            </a:r>
            <a:endParaRPr lang="en-US" altLang="zh-CN" sz="4800" dirty="0"/>
          </a:p>
          <a:p>
            <a:pPr algn="ctr">
              <a:spcAft>
                <a:spcPts val="600"/>
              </a:spcAft>
            </a:pPr>
            <a:r>
              <a:rPr lang="en-US" altLang="zh-CN" sz="4800" dirty="0"/>
              <a:t> </a:t>
            </a:r>
            <a:r>
              <a:rPr lang="zh-CN" altLang="en-US" sz="4800" dirty="0"/>
              <a:t>  </a:t>
            </a:r>
            <a:r>
              <a:rPr lang="en-US" altLang="zh-CN" sz="4800" dirty="0"/>
              <a:t>/</a:t>
            </a:r>
            <a:r>
              <a:rPr lang="en-US" sz="4800" dirty="0" err="1"/>
              <a:t>zài</a:t>
            </a:r>
            <a:r>
              <a:rPr lang="zh-CN" altLang="en-US" sz="4800" dirty="0"/>
              <a:t> </a:t>
            </a:r>
            <a:r>
              <a:rPr lang="en-US" sz="4800" dirty="0" err="1"/>
              <a:t>jiàn</a:t>
            </a:r>
            <a:r>
              <a:rPr lang="en-US" sz="4800" dirty="0"/>
              <a:t>/</a:t>
            </a:r>
          </a:p>
          <a:p>
            <a:pPr algn="ctr">
              <a:spcAft>
                <a:spcPts val="600"/>
              </a:spcAft>
            </a:pPr>
            <a:r>
              <a:rPr lang="en-US" altLang="zh-CN" sz="4800" dirty="0"/>
              <a:t>Goodbye</a:t>
            </a:r>
            <a:endParaRPr lang="en-US" sz="4800" dirty="0"/>
          </a:p>
        </p:txBody>
      </p:sp>
      <p:pic>
        <p:nvPicPr>
          <p:cNvPr id="12" name="Picture 11" descr="A picture containing clock, box, room, drawing&#10;&#10;Description automatically generated">
            <a:extLst>
              <a:ext uri="{FF2B5EF4-FFF2-40B4-BE49-F238E27FC236}">
                <a16:creationId xmlns:a16="http://schemas.microsoft.com/office/drawing/2014/main" id="{D3B54EFD-B466-EA46-BF92-63939B0F4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0" t="7919" r="2483" b="3769"/>
          <a:stretch/>
        </p:blipFill>
        <p:spPr>
          <a:xfrm>
            <a:off x="3543300" y="985838"/>
            <a:ext cx="4843463" cy="4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8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F399-AB0D-1843-8251-541A1787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986" y="2024938"/>
            <a:ext cx="6161753" cy="2808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4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早上好 </a:t>
            </a:r>
            <a:br>
              <a:rPr lang="en-US" altLang="zh-CN" sz="44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zh-CN" altLang="en-US" sz="44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/ </a:t>
            </a:r>
            <a:r>
              <a:rPr lang="en-US" dirty="0" err="1"/>
              <a:t>zǎo</a:t>
            </a:r>
            <a:r>
              <a:rPr lang="zh-CN" altLang="en-US" dirty="0"/>
              <a:t> </a:t>
            </a:r>
            <a:r>
              <a:rPr lang="en-US" dirty="0" err="1"/>
              <a:t>shàng</a:t>
            </a:r>
            <a:r>
              <a:rPr lang="zh-CN" altLang="en-US" dirty="0"/>
              <a:t> </a:t>
            </a:r>
            <a:r>
              <a:rPr lang="en-US" dirty="0" err="1"/>
              <a:t>hǎo</a:t>
            </a:r>
            <a:r>
              <a:rPr lang="en-US" altLang="zh-CN" sz="44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/</a:t>
            </a:r>
            <a:br>
              <a:rPr lang="en-US" altLang="zh-CN" sz="44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Good</a:t>
            </a:r>
            <a:r>
              <a:rPr lang="zh-CN" altLang="en-US" sz="4400" dirty="0"/>
              <a:t> </a:t>
            </a: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Morning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400" kern="1200" spc="-5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6A30ECA-7DF0-EE4B-B53E-9409CA602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671" y="1423328"/>
            <a:ext cx="4001315" cy="40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7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7D3D69-C30C-8647-A02A-8362073E1BAB}"/>
              </a:ext>
            </a:extLst>
          </p:cNvPr>
          <p:cNvSpPr txBox="1"/>
          <p:nvPr/>
        </p:nvSpPr>
        <p:spPr>
          <a:xfrm>
            <a:off x="496267" y="3708622"/>
            <a:ext cx="481593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同学们好</a:t>
            </a:r>
            <a:endParaRPr lang="en-US" altLang="zh-CN" sz="44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4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4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tóng</a:t>
            </a:r>
            <a:r>
              <a:rPr lang="zh-CN" altLang="en-US" sz="4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xué</a:t>
            </a:r>
            <a:r>
              <a:rPr lang="zh-CN" altLang="en-US" sz="4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men </a:t>
            </a:r>
            <a:r>
              <a:rPr lang="en-US" sz="44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hǎo</a:t>
            </a:r>
            <a:r>
              <a:rPr lang="en-US" sz="4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/</a:t>
            </a:r>
          </a:p>
          <a:p>
            <a:pPr algn="ctr"/>
            <a:r>
              <a:rPr lang="en-US" altLang="zh-CN" sz="4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Hello</a:t>
            </a:r>
            <a:r>
              <a:rPr lang="zh-CN" altLang="en-US" sz="4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Everyone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17B77-4E81-2542-B9E6-89CF85A8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80" y="610769"/>
            <a:ext cx="4477908" cy="23597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老师好</a:t>
            </a:r>
            <a:b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zh-CN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lǎo</a:t>
            </a: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shī</a:t>
            </a:r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hǎo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b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Hello</a:t>
            </a:r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Teacher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picture containing box&#10;&#10;Description automatically generated">
            <a:extLst>
              <a:ext uri="{FF2B5EF4-FFF2-40B4-BE49-F238E27FC236}">
                <a16:creationId xmlns:a16="http://schemas.microsoft.com/office/drawing/2014/main" id="{FC7AD2AE-FA6E-9E41-B67A-44F7128A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5720"/>
            <a:ext cx="5462001" cy="480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7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E147-A936-3E4E-81F2-D3774DBA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339" y="522287"/>
            <a:ext cx="4191001" cy="349250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跟我读</a:t>
            </a:r>
            <a:br>
              <a:rPr lang="en-US" altLang="zh-CN" dirty="0"/>
            </a:br>
            <a:r>
              <a:rPr lang="en-US" altLang="zh-CN" dirty="0"/>
              <a:t>/</a:t>
            </a:r>
            <a:r>
              <a:rPr lang="en-US" dirty="0"/>
              <a:t> </a:t>
            </a:r>
            <a:r>
              <a:rPr lang="en-US" dirty="0" err="1"/>
              <a:t>gēn</a:t>
            </a:r>
            <a:r>
              <a:rPr lang="zh-CN" altLang="en-US" dirty="0"/>
              <a:t> </a:t>
            </a:r>
            <a:r>
              <a:rPr lang="en-US" dirty="0" err="1"/>
              <a:t>wǒ</a:t>
            </a:r>
            <a:r>
              <a:rPr lang="zh-CN" altLang="en-US" dirty="0"/>
              <a:t> </a:t>
            </a:r>
            <a:r>
              <a:rPr lang="en-US" dirty="0" err="1"/>
              <a:t>dú</a:t>
            </a:r>
            <a:r>
              <a:rPr lang="en-US" dirty="0"/>
              <a:t> </a:t>
            </a:r>
            <a:r>
              <a:rPr lang="en-US" altLang="zh-CN" dirty="0"/>
              <a:t>/</a:t>
            </a:r>
            <a:br>
              <a:rPr lang="en-US" altLang="zh-CN" dirty="0"/>
            </a:b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5" name="Picture 4" descr="A picture containing box&#10;&#10;Description automatically generated">
            <a:extLst>
              <a:ext uri="{FF2B5EF4-FFF2-40B4-BE49-F238E27FC236}">
                <a16:creationId xmlns:a16="http://schemas.microsoft.com/office/drawing/2014/main" id="{4330F987-F6B1-5548-B3B1-302D50BD3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126690"/>
            <a:ext cx="6453188" cy="4604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68D05B-9058-784F-89E4-A35F8E01E844}"/>
              </a:ext>
            </a:extLst>
          </p:cNvPr>
          <p:cNvSpPr txBox="1"/>
          <p:nvPr/>
        </p:nvSpPr>
        <p:spPr>
          <a:xfrm>
            <a:off x="7611339" y="3935056"/>
            <a:ext cx="429014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latin typeface="+mj-lt"/>
                <a:ea typeface="+mj-ea"/>
                <a:cs typeface="+mj-cs"/>
              </a:rPr>
              <a:t>再说一遍</a:t>
            </a:r>
            <a:endParaRPr lang="en-US" altLang="zh-CN" sz="4400" dirty="0">
              <a:latin typeface="+mj-lt"/>
              <a:ea typeface="+mj-ea"/>
              <a:cs typeface="+mj-cs"/>
            </a:endParaRPr>
          </a:p>
          <a:p>
            <a:pPr algn="ctr"/>
            <a:r>
              <a:rPr lang="en-US" sz="4400" dirty="0">
                <a:latin typeface="+mj-lt"/>
                <a:ea typeface="+mj-ea"/>
                <a:cs typeface="+mj-cs"/>
              </a:rPr>
              <a:t>/ </a:t>
            </a:r>
            <a:r>
              <a:rPr lang="en-US" sz="4400" dirty="0" err="1">
                <a:latin typeface="+mj-lt"/>
                <a:ea typeface="+mj-ea"/>
                <a:cs typeface="+mj-cs"/>
              </a:rPr>
              <a:t>zài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shuō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yī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biàn</a:t>
            </a:r>
            <a:r>
              <a:rPr lang="en-US" sz="4400" dirty="0">
                <a:latin typeface="+mj-lt"/>
                <a:ea typeface="+mj-ea"/>
                <a:cs typeface="+mj-cs"/>
              </a:rPr>
              <a:t> /</a:t>
            </a:r>
          </a:p>
          <a:p>
            <a:pPr algn="ctr"/>
            <a:r>
              <a:rPr lang="en-US" sz="4400" dirty="0">
                <a:latin typeface="+mj-lt"/>
                <a:ea typeface="+mj-ea"/>
                <a:cs typeface="+mj-cs"/>
              </a:rPr>
              <a:t>Once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again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please</a:t>
            </a:r>
            <a:endParaRPr lang="en-US" sz="4400" dirty="0"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1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A8D4-CF20-2445-A7D9-62BBE08A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2719" y="432947"/>
            <a:ext cx="6519863" cy="356393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上课了</a:t>
            </a:r>
            <a:br>
              <a:rPr lang="en-US" altLang="zh-CN" dirty="0"/>
            </a:br>
            <a:r>
              <a:rPr lang="en-US" altLang="zh-CN" dirty="0"/>
              <a:t>/</a:t>
            </a:r>
            <a:r>
              <a:rPr lang="en-US" dirty="0" err="1"/>
              <a:t>shàng</a:t>
            </a:r>
            <a:r>
              <a:rPr lang="en-US" dirty="0"/>
              <a:t> </a:t>
            </a:r>
            <a:r>
              <a:rPr lang="en-US" dirty="0" err="1"/>
              <a:t>kè</a:t>
            </a:r>
            <a:r>
              <a:rPr lang="zh-CN" altLang="en-US" dirty="0"/>
              <a:t> </a:t>
            </a:r>
            <a:r>
              <a:rPr lang="en-US" altLang="zh-CN" dirty="0"/>
              <a:t>le/</a:t>
            </a:r>
            <a:br>
              <a:rPr lang="en-US" altLang="zh-CN" dirty="0"/>
            </a:br>
            <a:r>
              <a:rPr lang="en-US" altLang="zh-CN" dirty="0"/>
              <a:t>class begin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DD3896-BF6E-3C4C-A889-DC13046AD22F}"/>
              </a:ext>
            </a:extLst>
          </p:cNvPr>
          <p:cNvSpPr txBox="1">
            <a:spLocks/>
          </p:cNvSpPr>
          <p:nvPr/>
        </p:nvSpPr>
        <p:spPr>
          <a:xfrm>
            <a:off x="-718458" y="3428999"/>
            <a:ext cx="6519863" cy="3563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休息一下</a:t>
            </a:r>
            <a:br>
              <a:rPr lang="en-US" altLang="zh-CN" dirty="0"/>
            </a:br>
            <a:r>
              <a:rPr lang="en-US" altLang="zh-CN" dirty="0"/>
              <a:t>/</a:t>
            </a:r>
            <a:r>
              <a:rPr lang="en-US" dirty="0" err="1"/>
              <a:t>xiū</a:t>
            </a:r>
            <a:r>
              <a:rPr lang="en-US" dirty="0"/>
              <a:t> xi</a:t>
            </a:r>
            <a:r>
              <a:rPr lang="zh-CN" altLang="en-US" dirty="0"/>
              <a:t> </a:t>
            </a:r>
            <a:r>
              <a:rPr lang="en-US" dirty="0" err="1"/>
              <a:t>yī</a:t>
            </a:r>
            <a:r>
              <a:rPr lang="en-US" dirty="0"/>
              <a:t> </a:t>
            </a:r>
            <a:r>
              <a:rPr lang="en-US" dirty="0" err="1"/>
              <a:t>xià</a:t>
            </a:r>
            <a:r>
              <a:rPr lang="en-US" altLang="zh-CN" dirty="0"/>
              <a:t>/</a:t>
            </a:r>
            <a:br>
              <a:rPr lang="en-US" altLang="zh-CN" dirty="0"/>
            </a:b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break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9" name="Picture 8" descr="A picture containing toy, bedroom, room&#10;&#10;Description automatically generated">
            <a:extLst>
              <a:ext uri="{FF2B5EF4-FFF2-40B4-BE49-F238E27FC236}">
                <a16:creationId xmlns:a16="http://schemas.microsoft.com/office/drawing/2014/main" id="{6CAA7899-0AB6-CF4B-862E-A0390CEB0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564" y="838668"/>
            <a:ext cx="6769099" cy="51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2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752B-1BF1-D044-8DDB-ED2F1626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75" y="1717448"/>
            <a:ext cx="3951514" cy="365170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下课了</a:t>
            </a:r>
            <a:br>
              <a:rPr lang="en-US" altLang="zh-CN" dirty="0"/>
            </a:br>
            <a:r>
              <a:rPr lang="en-US" altLang="zh-CN" dirty="0"/>
              <a:t>/</a:t>
            </a:r>
            <a:r>
              <a:rPr lang="en-US" dirty="0" err="1"/>
              <a:t>xià</a:t>
            </a:r>
            <a:r>
              <a:rPr lang="en-US" dirty="0"/>
              <a:t> </a:t>
            </a:r>
            <a:r>
              <a:rPr lang="en-US" dirty="0" err="1"/>
              <a:t>kè</a:t>
            </a:r>
            <a:r>
              <a:rPr lang="en-US" dirty="0"/>
              <a:t>/</a:t>
            </a:r>
            <a:br>
              <a:rPr lang="en-US" altLang="zh-CN" dirty="0"/>
            </a:b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endParaRPr lang="en-US" dirty="0"/>
          </a:p>
        </p:txBody>
      </p:sp>
      <p:pic>
        <p:nvPicPr>
          <p:cNvPr id="5" name="Picture 4" descr="A toy doll sitting on a table&#10;&#10;Description automatically generated">
            <a:extLst>
              <a:ext uri="{FF2B5EF4-FFF2-40B4-BE49-F238E27FC236}">
                <a16:creationId xmlns:a16="http://schemas.microsoft.com/office/drawing/2014/main" id="{12C71705-CB32-D34E-9381-1E5475EF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6" y="577558"/>
            <a:ext cx="6219155" cy="49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1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623F-FD48-8A4C-B093-CC4DD91E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56857" cy="280261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谢谢</a:t>
            </a:r>
            <a:br>
              <a:rPr lang="en-US" altLang="zh-CN" dirty="0"/>
            </a:br>
            <a:r>
              <a:rPr lang="en-US" altLang="zh-CN" dirty="0"/>
              <a:t>/</a:t>
            </a:r>
            <a:r>
              <a:rPr lang="en-US" dirty="0"/>
              <a:t> </a:t>
            </a:r>
            <a:r>
              <a:rPr lang="en-US" dirty="0" err="1"/>
              <a:t>xiè</a:t>
            </a:r>
            <a:r>
              <a:rPr lang="zh-CN" altLang="en-US" dirty="0"/>
              <a:t> </a:t>
            </a:r>
            <a:r>
              <a:rPr lang="en-US" dirty="0"/>
              <a:t> </a:t>
            </a:r>
            <a:r>
              <a:rPr lang="en-US" dirty="0" err="1"/>
              <a:t>xiè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br>
              <a:rPr lang="en-US" altLang="zh-CN" dirty="0"/>
            </a:br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EB86BE-37A3-C747-B8BF-9B8A041228EC}"/>
              </a:ext>
            </a:extLst>
          </p:cNvPr>
          <p:cNvSpPr txBox="1">
            <a:spLocks/>
          </p:cNvSpPr>
          <p:nvPr/>
        </p:nvSpPr>
        <p:spPr>
          <a:xfrm>
            <a:off x="97972" y="3293382"/>
            <a:ext cx="4648200" cy="3336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不客气</a:t>
            </a:r>
            <a:br>
              <a:rPr lang="en-US" altLang="zh-CN" dirty="0"/>
            </a:br>
            <a:r>
              <a:rPr lang="en-US" altLang="zh-CN" dirty="0"/>
              <a:t>/</a:t>
            </a:r>
            <a:r>
              <a:rPr lang="en-US" dirty="0" err="1"/>
              <a:t>bú</a:t>
            </a:r>
            <a:r>
              <a:rPr lang="zh-CN" altLang="en-US" dirty="0"/>
              <a:t> </a:t>
            </a:r>
            <a:r>
              <a:rPr lang="en-US" dirty="0" err="1"/>
              <a:t>kè</a:t>
            </a:r>
            <a:r>
              <a:rPr lang="zh-CN" altLang="en-US" dirty="0"/>
              <a:t> </a:t>
            </a:r>
            <a:r>
              <a:rPr lang="en-US" dirty="0" err="1"/>
              <a:t>qì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</a:p>
          <a:p>
            <a:pPr algn="ctr"/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welcome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ECE699B-7A03-EB47-9B7E-790CC44F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394" y="0"/>
            <a:ext cx="5732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168B-B46E-E84E-83AD-1C71F411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225" y="235858"/>
            <a:ext cx="4267200" cy="306387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对不起</a:t>
            </a:r>
            <a:br>
              <a:rPr lang="en-US" altLang="zh-CN" dirty="0"/>
            </a:br>
            <a:r>
              <a:rPr lang="en-US" altLang="zh-CN" dirty="0"/>
              <a:t>/</a:t>
            </a:r>
            <a:r>
              <a:rPr lang="en-US" dirty="0" err="1"/>
              <a:t>duì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qǐ</a:t>
            </a:r>
            <a:r>
              <a:rPr lang="en-US" altLang="zh-CN" dirty="0"/>
              <a:t>/</a:t>
            </a:r>
            <a:br>
              <a:rPr lang="en-US" altLang="zh-CN" dirty="0"/>
            </a:b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r>
              <a:rPr lang="zh-CN" altLang="en-US" dirty="0"/>
              <a:t> </a:t>
            </a:r>
            <a:r>
              <a:rPr lang="en-US" altLang="zh-CN" dirty="0"/>
              <a:t>sorry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EAF832-D144-7D4E-8E00-0806A9C2A20B}"/>
              </a:ext>
            </a:extLst>
          </p:cNvPr>
          <p:cNvSpPr txBox="1">
            <a:spLocks/>
          </p:cNvSpPr>
          <p:nvPr/>
        </p:nvSpPr>
        <p:spPr>
          <a:xfrm>
            <a:off x="6753225" y="3591379"/>
            <a:ext cx="4267200" cy="3063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>
                <a:ea typeface="等线 Light"/>
              </a:rPr>
              <a:t>没关系</a:t>
            </a:r>
            <a:br>
              <a:rPr lang="en-US" altLang="zh-CN" dirty="0"/>
            </a:br>
            <a:r>
              <a:rPr lang="en-US" altLang="zh-CN" dirty="0">
                <a:ea typeface="等线 Light"/>
              </a:rPr>
              <a:t>/</a:t>
            </a:r>
            <a:r>
              <a:rPr lang="en-US" altLang="zh-CN" dirty="0" err="1">
                <a:ea typeface="等线 Light"/>
              </a:rPr>
              <a:t>m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等线 Light"/>
              </a:rPr>
              <a:t>é</a:t>
            </a:r>
            <a:r>
              <a:rPr lang="en-US" altLang="zh-CN" dirty="0" err="1">
                <a:ea typeface="等线 Light"/>
              </a:rPr>
              <a:t>i</a:t>
            </a:r>
            <a:r>
              <a:rPr lang="en-US" altLang="zh-CN" dirty="0">
                <a:ea typeface="等线 Light"/>
              </a:rPr>
              <a:t> guan xi/</a:t>
            </a:r>
            <a:br>
              <a:rPr lang="en-US" altLang="zh-CN" dirty="0"/>
            </a:br>
            <a:r>
              <a:rPr lang="en-US" altLang="zh-CN" dirty="0">
                <a:ea typeface="等线 Light"/>
                <a:cs typeface="Calibri Light"/>
              </a:rPr>
              <a:t>No problem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983A40-D568-B141-8870-6673291D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64" y="527504"/>
            <a:ext cx="55753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2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32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Daily Expression</vt:lpstr>
      <vt:lpstr>你好     /nǐ hào/   Hello</vt:lpstr>
      <vt:lpstr>早上好   / zǎo shàng hǎo/ Good Morning </vt:lpstr>
      <vt:lpstr>老师好 /lǎo shī hǎo / Hello Teacher</vt:lpstr>
      <vt:lpstr>跟我读 / gēn wǒ dú / Read after me </vt:lpstr>
      <vt:lpstr>上课了 /shàng kè le/ class begin </vt:lpstr>
      <vt:lpstr>下课了 /xià kè/ Class is over</vt:lpstr>
      <vt:lpstr>谢谢 / xiè  xiè / Thank you</vt:lpstr>
      <vt:lpstr>对不起 /duì bù qǐ/ I am sorry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Expression</dc:title>
  <dc:creator>Microsoft Office User</dc:creator>
  <cp:lastModifiedBy>Microsoft Office User</cp:lastModifiedBy>
  <cp:revision>6</cp:revision>
  <dcterms:created xsi:type="dcterms:W3CDTF">2019-10-26T21:57:20Z</dcterms:created>
  <dcterms:modified xsi:type="dcterms:W3CDTF">2019-10-27T19:12:36Z</dcterms:modified>
</cp:coreProperties>
</file>