
<file path=[Content_Types].xml><?xml version="1.0" encoding="utf-8"?>
<Types xmlns="http://schemas.openxmlformats.org/package/2006/content-types">
  <Default Extension="png" ContentType="image/png"/>
  <Default Extension="jpeg" ContentType="image/jpe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464" r:id="rId4"/>
    <p:sldId id="428" r:id="rId6"/>
    <p:sldId id="465" r:id="rId7"/>
    <p:sldId id="433" r:id="rId8"/>
    <p:sldId id="443" r:id="rId9"/>
    <p:sldId id="446" r:id="rId10"/>
    <p:sldId id="462" r:id="rId11"/>
    <p:sldId id="45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67" d="100"/>
          <a:sy n="67" d="100"/>
        </p:scale>
        <p:origin x="688" y="52"/>
      </p:cViewPr>
      <p:guideLst>
        <p:guide orient="horz" pos="2423"/>
        <p:guide pos="412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tags" Target="../tags/tag3.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2.png"/><Relationship Id="rId5" Type="http://schemas.openxmlformats.org/officeDocument/2006/relationships/tags" Target="../tags/tag2.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1.png"/><Relationship Id="rId2" Type="http://schemas.openxmlformats.org/officeDocument/2006/relationships/tags" Target="../tags/tag1.xml"/><Relationship Id="rId15" Type="http://schemas.openxmlformats.org/officeDocument/2006/relationships/tags" Target="../tags/tag10.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6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66.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2.png"/><Relationship Id="rId5" Type="http://schemas.openxmlformats.org/officeDocument/2006/relationships/tags" Target="../tags/tag73.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1.png"/><Relationship Id="rId2" Type="http://schemas.openxmlformats.org/officeDocument/2006/relationships/tags" Target="../tags/tag72.xml"/><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8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82.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9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89.xml"/><Relationship Id="rId2" Type="http://schemas.openxmlformats.org/officeDocument/2006/relationships/tags" Target="../tags/tag88.xml"/><Relationship Id="rId13" Type="http://schemas.openxmlformats.org/officeDocument/2006/relationships/tags" Target="../tags/tag95.xml"/><Relationship Id="rId12" Type="http://schemas.openxmlformats.org/officeDocument/2006/relationships/tags" Target="../tags/tag94.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image" Target="file:///C:\Users\1V994W2\PycharmProjects\PPT_Background_Generation/pic_temp/0_pic_quater_right_up.png" TargetMode="External"/><Relationship Id="rId4" Type="http://schemas.openxmlformats.org/officeDocument/2006/relationships/image" Target="../media/image7.png"/><Relationship Id="rId3" Type="http://schemas.openxmlformats.org/officeDocument/2006/relationships/tags" Target="../tags/tag97.xml"/><Relationship Id="rId2" Type="http://schemas.openxmlformats.org/officeDocument/2006/relationships/tags" Target="../tags/tag96.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10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105.xml"/><Relationship Id="rId2" Type="http://schemas.openxmlformats.org/officeDocument/2006/relationships/tags" Target="../tags/tag104.xml"/><Relationship Id="rId14" Type="http://schemas.openxmlformats.org/officeDocument/2006/relationships/tags" Target="../tags/tag112.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11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114.xml"/><Relationship Id="rId2" Type="http://schemas.openxmlformats.org/officeDocument/2006/relationships/tags" Target="../tags/tag113.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12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123.xml"/><Relationship Id="rId2" Type="http://schemas.openxmlformats.org/officeDocument/2006/relationships/tags" Target="../tags/tag122.xml"/><Relationship Id="rId16" Type="http://schemas.openxmlformats.org/officeDocument/2006/relationships/tags" Target="../tags/tag132.xml"/><Relationship Id="rId15" Type="http://schemas.openxmlformats.org/officeDocument/2006/relationships/tags" Target="../tags/tag131.xml"/><Relationship Id="rId14" Type="http://schemas.openxmlformats.org/officeDocument/2006/relationships/tags" Target="../tags/tag130.xml"/><Relationship Id="rId13" Type="http://schemas.openxmlformats.org/officeDocument/2006/relationships/tags" Target="../tags/tag129.xml"/><Relationship Id="rId12" Type="http://schemas.openxmlformats.org/officeDocument/2006/relationships/tags" Target="../tags/tag128.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4.png"/><Relationship Id="rId6" Type="http://schemas.openxmlformats.org/officeDocument/2006/relationships/tags" Target="../tags/tag13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8.png"/><Relationship Id="rId3" Type="http://schemas.openxmlformats.org/officeDocument/2006/relationships/tags" Target="../tags/tag134.xml"/><Relationship Id="rId2" Type="http://schemas.openxmlformats.org/officeDocument/2006/relationships/tags" Target="../tags/tag133.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1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1.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5.png"/><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2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24.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3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3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file:///C:\Users\1V994W2\Documents\Tencent%20Files\574576071\FileRecv\&#25340;&#35013;&#32032;&#26448;\&#31616;&#32422;&#21333;&#22270;-30\\29\subject_holdleft_93,118,124_0_staid_full_0.png" TargetMode="External"/><Relationship Id="rId3" Type="http://schemas.openxmlformats.org/officeDocument/2006/relationships/image" Target="../media/image6.png"/><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5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51.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6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59.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1397000"/>
            <a:ext cx="2069184"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0122816" y="1397000"/>
            <a:ext cx="2069184" cy="4064000"/>
          </a:xfrm>
          <a:prstGeom prst="rect">
            <a:avLst/>
          </a:prstGeom>
        </p:spPr>
      </p:pic>
      <p:grpSp>
        <p:nvGrpSpPr>
          <p:cNvPr id="9" name="组合 8"/>
          <p:cNvGrpSpPr/>
          <p:nvPr userDrawn="1">
            <p:custDataLst>
              <p:tags r:id="rId8"/>
            </p:custDataLst>
          </p:nvPr>
        </p:nvGrpSpPr>
        <p:grpSpPr>
          <a:xfrm>
            <a:off x="2996565" y="2021205"/>
            <a:ext cx="6198870" cy="1851025"/>
            <a:chOff x="2996565" y="2806065"/>
            <a:chExt cx="6198870" cy="1463675"/>
          </a:xfrm>
        </p:grpSpPr>
        <p:cxnSp>
          <p:nvCxnSpPr>
            <p:cNvPr id="10" name="直接连接符 9"/>
            <p:cNvCxnSpPr/>
            <p:nvPr>
              <p:custDataLst>
                <p:tags r:id="rId9"/>
              </p:custDataLst>
            </p:nvPr>
          </p:nvCxnSpPr>
          <p:spPr>
            <a:xfrm>
              <a:off x="2996565" y="4269740"/>
              <a:ext cx="6198870" cy="0"/>
            </a:xfrm>
            <a:prstGeom prst="line">
              <a:avLst/>
            </a:prstGeom>
            <a:ln>
              <a:solidFill>
                <a:schemeClr val="tx1">
                  <a:lumMod val="75000"/>
                  <a:lumOff val="25000"/>
                </a:schemeClr>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0"/>
              </p:custDataLst>
            </p:nvPr>
          </p:nvCxnSpPr>
          <p:spPr>
            <a:xfrm>
              <a:off x="2996565" y="2806065"/>
              <a:ext cx="6198870" cy="0"/>
            </a:xfrm>
            <a:prstGeom prst="line">
              <a:avLst/>
            </a:prstGeom>
            <a:ln>
              <a:solidFill>
                <a:schemeClr val="tx1">
                  <a:lumMod val="75000"/>
                  <a:lumOff val="25000"/>
                </a:schemeClr>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11"/>
            </p:custDataLst>
          </p:nvPr>
        </p:nvSpPr>
        <p:spPr>
          <a:xfrm>
            <a:off x="2595274" y="2368612"/>
            <a:ext cx="7001453" cy="1246605"/>
          </a:xfrm>
        </p:spPr>
        <p:txBody>
          <a:bodyPr lIns="101600" tIns="38100" rIns="25400" bIns="38100" anchor="t" anchorCtr="0">
            <a:noAutofit/>
          </a:bodyPr>
          <a:lstStyle>
            <a:lvl1pPr algn="ctr">
              <a:defRPr sz="8000" spc="600" baseline="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2"/>
            </p:custDataLst>
          </p:nvPr>
        </p:nvSpPr>
        <p:spPr>
          <a:xfrm>
            <a:off x="2977515" y="4074795"/>
            <a:ext cx="6236970" cy="771525"/>
          </a:xfrm>
        </p:spPr>
        <p:txBody>
          <a:bodyPr lIns="101600" tIns="38100" rIns="76200" bIns="38100">
            <a:noAutofit/>
          </a:bodyPr>
          <a:lstStyle>
            <a:lvl1pPr marL="0" indent="0" algn="dist"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3"/>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4"/>
            </p:custDataLst>
          </p:nvPr>
        </p:nvSpPr>
        <p:spPr/>
        <p:txBody>
          <a:bodyPr/>
          <a:lstStyle/>
          <a:p>
            <a:endParaRPr lang="zh-CN" altLang="en-US" dirty="0"/>
          </a:p>
        </p:txBody>
      </p:sp>
      <p:sp>
        <p:nvSpPr>
          <p:cNvPr id="18" name="灯片编号占位符 17"/>
          <p:cNvSpPr>
            <a:spLocks noGrp="1"/>
          </p:cNvSpPr>
          <p:nvPr>
            <p:ph type="sldNum" sz="quarter" idx="12"/>
            <p:custDataLst>
              <p:tags r:id="rId1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542327"/>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72009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1397000"/>
            <a:ext cx="2069184" cy="406400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0122816" y="1397000"/>
            <a:ext cx="2069184" cy="406400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grpSp>
        <p:nvGrpSpPr>
          <p:cNvPr id="9" name="组合 8"/>
          <p:cNvGrpSpPr/>
          <p:nvPr userDrawn="1">
            <p:custDataLst>
              <p:tags r:id="rId11"/>
            </p:custDataLst>
          </p:nvPr>
        </p:nvGrpSpPr>
        <p:grpSpPr>
          <a:xfrm>
            <a:off x="4316730" y="1889125"/>
            <a:ext cx="3559175" cy="2694940"/>
            <a:chOff x="6798" y="2568"/>
            <a:chExt cx="5605" cy="4244"/>
          </a:xfrm>
        </p:grpSpPr>
        <p:sp>
          <p:nvSpPr>
            <p:cNvPr id="10" name="任意多边形 6"/>
            <p:cNvSpPr/>
            <p:nvPr>
              <p:custDataLst>
                <p:tags r:id="rId12"/>
              </p:custDataLst>
            </p:nvPr>
          </p:nvSpPr>
          <p:spPr>
            <a:xfrm rot="10800000">
              <a:off x="6798" y="6017"/>
              <a:ext cx="5605" cy="795"/>
            </a:xfrm>
            <a:custGeom>
              <a:avLst/>
              <a:gdLst>
                <a:gd name="connsiteX0" fmla="*/ 0 w 6430"/>
                <a:gd name="connsiteY0" fmla="*/ 1187 h 1232"/>
                <a:gd name="connsiteX1" fmla="*/ 0 w 6430"/>
                <a:gd name="connsiteY1" fmla="*/ 0 h 1232"/>
                <a:gd name="connsiteX2" fmla="*/ 6430 w 6430"/>
                <a:gd name="connsiteY2" fmla="*/ 0 h 1232"/>
                <a:gd name="connsiteX3" fmla="*/ 6430 w 6430"/>
                <a:gd name="connsiteY3" fmla="*/ 1232 h 1232"/>
              </a:gdLst>
              <a:ahLst/>
              <a:cxnLst>
                <a:cxn ang="0">
                  <a:pos x="connsiteX0" y="connsiteY0"/>
                </a:cxn>
                <a:cxn ang="0">
                  <a:pos x="connsiteX1" y="connsiteY1"/>
                </a:cxn>
                <a:cxn ang="0">
                  <a:pos x="connsiteX2" y="connsiteY2"/>
                </a:cxn>
                <a:cxn ang="0">
                  <a:pos x="connsiteX3" y="connsiteY3"/>
                </a:cxn>
              </a:cxnLst>
              <a:rect l="l" t="t" r="r" b="b"/>
              <a:pathLst>
                <a:path w="6430" h="1232">
                  <a:moveTo>
                    <a:pt x="0" y="1187"/>
                  </a:moveTo>
                  <a:lnTo>
                    <a:pt x="0" y="0"/>
                  </a:lnTo>
                  <a:lnTo>
                    <a:pt x="6430" y="0"/>
                  </a:lnTo>
                  <a:lnTo>
                    <a:pt x="6430" y="1232"/>
                  </a:ln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5"/>
            <p:cNvSpPr/>
            <p:nvPr>
              <p:custDataLst>
                <p:tags r:id="rId13"/>
              </p:custDataLst>
            </p:nvPr>
          </p:nvSpPr>
          <p:spPr>
            <a:xfrm>
              <a:off x="6798" y="2568"/>
              <a:ext cx="5605" cy="795"/>
            </a:xfrm>
            <a:custGeom>
              <a:avLst/>
              <a:gdLst>
                <a:gd name="connsiteX0" fmla="*/ 0 w 6430"/>
                <a:gd name="connsiteY0" fmla="*/ 1187 h 1232"/>
                <a:gd name="connsiteX1" fmla="*/ 0 w 6430"/>
                <a:gd name="connsiteY1" fmla="*/ 0 h 1232"/>
                <a:gd name="connsiteX2" fmla="*/ 6430 w 6430"/>
                <a:gd name="connsiteY2" fmla="*/ 0 h 1232"/>
                <a:gd name="connsiteX3" fmla="*/ 6430 w 6430"/>
                <a:gd name="connsiteY3" fmla="*/ 1232 h 1232"/>
              </a:gdLst>
              <a:ahLst/>
              <a:cxnLst>
                <a:cxn ang="0">
                  <a:pos x="connsiteX0" y="connsiteY0"/>
                </a:cxn>
                <a:cxn ang="0">
                  <a:pos x="connsiteX1" y="connsiteY1"/>
                </a:cxn>
                <a:cxn ang="0">
                  <a:pos x="connsiteX2" y="connsiteY2"/>
                </a:cxn>
                <a:cxn ang="0">
                  <a:pos x="connsiteX3" y="connsiteY3"/>
                </a:cxn>
              </a:cxnLst>
              <a:rect l="l" t="t" r="r" b="b"/>
              <a:pathLst>
                <a:path w="6430" h="1232">
                  <a:moveTo>
                    <a:pt x="0" y="1187"/>
                  </a:moveTo>
                  <a:lnTo>
                    <a:pt x="0" y="0"/>
                  </a:lnTo>
                  <a:lnTo>
                    <a:pt x="6430" y="0"/>
                  </a:lnTo>
                  <a:lnTo>
                    <a:pt x="6430" y="1232"/>
                  </a:ln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1"/>
          <p:cNvSpPr>
            <a:spLocks noGrp="1"/>
          </p:cNvSpPr>
          <p:nvPr>
            <p:ph type="title" hasCustomPrompt="1"/>
            <p:custDataLst>
              <p:tags r:id="rId14"/>
            </p:custDataLst>
          </p:nvPr>
        </p:nvSpPr>
        <p:spPr>
          <a:xfrm>
            <a:off x="4316094" y="2562091"/>
            <a:ext cx="3559175" cy="951130"/>
          </a:xfrm>
        </p:spPr>
        <p:txBody>
          <a:bodyPr/>
          <a:lstStyle>
            <a:lvl1pPr algn="ctr">
              <a:defRPr sz="6000" baseline="0">
                <a:ea typeface="汉仪旗黑-85S" panose="00020600040101010101" pitchFamily="18" charset="-122"/>
              </a:defRPr>
            </a:lvl1pPr>
          </a:lstStyle>
          <a:p>
            <a:r>
              <a:rPr lang="zh-CN" altLang="en-US" dirty="0"/>
              <a:t>编辑标题</a:t>
            </a:r>
            <a:endParaRPr lang="zh-CN" altLang="en-US" dirty="0"/>
          </a:p>
        </p:txBody>
      </p:sp>
      <p:sp>
        <p:nvSpPr>
          <p:cNvPr id="14" name="文本占位符 13"/>
          <p:cNvSpPr>
            <a:spLocks noGrp="1"/>
          </p:cNvSpPr>
          <p:nvPr>
            <p:ph type="body" sz="quarter" idx="13" hasCustomPrompt="1"/>
            <p:custDataLst>
              <p:tags r:id="rId15"/>
            </p:custDataLst>
          </p:nvPr>
        </p:nvSpPr>
        <p:spPr>
          <a:xfrm>
            <a:off x="4316095" y="3618230"/>
            <a:ext cx="3559175" cy="534035"/>
          </a:xfrm>
        </p:spPr>
        <p:txBody>
          <a:bodyPr/>
          <a:lstStyle>
            <a:lvl1pPr marL="0" indent="0" algn="ctr">
              <a:buNone/>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54229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p:txBody>
          <a:bodyPr/>
          <a:lstStyle>
            <a:lvl1pPr>
              <a:defRPr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54229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72009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542327"/>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54229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54229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72009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anchor="ctr" anchorCtr="0"/>
          <a:lstStyle>
            <a:lvl1pPr algn="ctr">
              <a:defRPr sz="3200"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315710"/>
            <a:ext cx="720090" cy="542290"/>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137910"/>
            <a:ext cx="720090" cy="72009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a:lstStyle>
            <a:lvl1pPr>
              <a:defRPr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p:cNvPicPr/>
          <p:nvPr userDrawn="1">
            <p:custDataLst>
              <p:tags r:id="rId3"/>
            </p:custDataLst>
          </p:nvPr>
        </p:nvPicPr>
        <p:blipFill>
          <a:blip r:embed="rId4" r:link="rId5" cstate="email"/>
          <a:stretch>
            <a:fillRect/>
          </a:stretch>
        </p:blipFill>
        <p:spPr>
          <a:xfrm>
            <a:off x="10571480" y="5637530"/>
            <a:ext cx="1619885" cy="1220470"/>
          </a:xfrm>
          <a:prstGeom prst="rect">
            <a:avLst/>
          </a:prstGeom>
        </p:spPr>
      </p:pic>
      <p:pic>
        <p:nvPicPr>
          <p:cNvPr id="8" name="图片 7"/>
          <p:cNvPicPr/>
          <p:nvPr userDrawn="1">
            <p:custDataLst>
              <p:tags r:id="rId6"/>
            </p:custDataLst>
          </p:nvPr>
        </p:nvPicPr>
        <p:blipFill>
          <a:blip r:embed="rId7" r:link="rId8"/>
          <a:stretch>
            <a:fillRect/>
          </a:stretch>
        </p:blipFill>
        <p:spPr>
          <a:xfrm>
            <a:off x="0" y="5237480"/>
            <a:ext cx="1619885" cy="1619885"/>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542327"/>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4064000" y="0"/>
            <a:ext cx="4064000" cy="1993336"/>
          </a:xfrm>
          <a:prstGeom prst="rect">
            <a:avLst/>
          </a:prstGeom>
        </p:spPr>
      </p:pic>
      <p:sp>
        <p:nvSpPr>
          <p:cNvPr id="4" name="日期占位符 3"/>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4699000" y="3071813"/>
            <a:ext cx="5073650" cy="772006"/>
          </a:xfrm>
        </p:spPr>
        <p:txBody>
          <a:bodyPr wrap="square" anchor="b">
            <a:normAutofit/>
          </a:bodyPr>
          <a:lstStyle>
            <a:lvl1pPr>
              <a:defRPr sz="4400" baseline="0">
                <a:ea typeface="汉仪旗黑-85S" panose="00020600040101010101" pitchFamily="18" charset="-122"/>
              </a:defRPr>
            </a:lvl1pPr>
          </a:lstStyle>
          <a:p>
            <a:r>
              <a:rPr lang="zh-CN" altLang="en-US" dirty="0"/>
              <a:t>单击此处编辑标题</a:t>
            </a:r>
            <a:endParaRPr lang="zh-CN" altLang="en-US" dirty="0"/>
          </a:p>
        </p:txBody>
      </p:sp>
      <p:sp>
        <p:nvSpPr>
          <p:cNvPr id="9" name="文本占位符 8"/>
          <p:cNvSpPr>
            <a:spLocks noGrp="1"/>
          </p:cNvSpPr>
          <p:nvPr>
            <p:ph type="body" sz="quarter" idx="13" hasCustomPrompt="1"/>
            <p:custDataLst>
              <p:tags r:id="rId9"/>
            </p:custDataLst>
          </p:nvPr>
        </p:nvSpPr>
        <p:spPr>
          <a:xfrm>
            <a:off x="4699000" y="3955897"/>
            <a:ext cx="5073650" cy="577215"/>
          </a:xfrm>
        </p:spPr>
        <p:txBody>
          <a:bodyPr/>
          <a:lstStyle>
            <a:lvl1pPr marL="0" indent="0">
              <a:buNone/>
              <a:defRPr/>
            </a:lvl1pPr>
            <a:lvl2pPr marL="457200" indent="0">
              <a:buNone/>
              <a:defRPr/>
            </a:lvl2pPr>
          </a:lstStyle>
          <a:p>
            <a:pPr lvl="0"/>
            <a:r>
              <a:rPr lang="zh-CN" altLang="en-US" dirty="0"/>
              <a:t>单击此处编辑副标题</a:t>
            </a:r>
            <a:endParaRPr lang="zh-CN" altLang="en-US" dirty="0"/>
          </a:p>
          <a:p>
            <a:pPr lvl="1"/>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542327"/>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542327"/>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1273877"/>
            <a:ext cx="4389120" cy="4310246"/>
          </a:xfrm>
          <a:prstGeom prst="rect">
            <a:avLst/>
          </a:prstGeom>
        </p:spPr>
      </p:pic>
      <p:sp>
        <p:nvSpPr>
          <p:cNvPr id="6" name="任意多边形 6"/>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标题 1"/>
          <p:cNvSpPr>
            <a:spLocks noGrp="1"/>
          </p:cNvSpPr>
          <p:nvPr>
            <p:ph type="title"/>
            <p:custDataLst>
              <p:tags r:id="rId6"/>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542327"/>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72009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542327"/>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72009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6.xml"/><Relationship Id="rId23" Type="http://schemas.openxmlformats.org/officeDocument/2006/relationships/tags" Target="../tags/tag145.xml"/><Relationship Id="rId22" Type="http://schemas.openxmlformats.org/officeDocument/2006/relationships/tags" Target="../tags/tag144.xml"/><Relationship Id="rId21" Type="http://schemas.openxmlformats.org/officeDocument/2006/relationships/tags" Target="../tags/tag143.xml"/><Relationship Id="rId20" Type="http://schemas.openxmlformats.org/officeDocument/2006/relationships/tags" Target="../tags/tag142.xml"/><Relationship Id="rId2" Type="http://schemas.openxmlformats.org/officeDocument/2006/relationships/slideLayout" Target="../slideLayouts/slideLayout2.xml"/><Relationship Id="rId19" Type="http://schemas.openxmlformats.org/officeDocument/2006/relationships/tags" Target="../tags/tag14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0"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15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15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51.xml"/><Relationship Id="rId15" Type="http://schemas.openxmlformats.org/officeDocument/2006/relationships/notesSlide" Target="../notesSlides/notesSlide1.xml"/><Relationship Id="rId14" Type="http://schemas.openxmlformats.org/officeDocument/2006/relationships/slideLayout" Target="../slideLayouts/slideLayout7.xml"/><Relationship Id="rId13" Type="http://schemas.openxmlformats.org/officeDocument/2006/relationships/tags" Target="../tags/tag154.xml"/><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tags" Target="../tags/tag150.xml"/></Relationships>
</file>

<file path=ppt/slides/_rels/slide3.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15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56.xml"/><Relationship Id="rId13" Type="http://schemas.openxmlformats.org/officeDocument/2006/relationships/notesSlide" Target="../notesSlides/notesSlide2.xml"/><Relationship Id="rId12" Type="http://schemas.openxmlformats.org/officeDocument/2006/relationships/slideLayout" Target="../slideLayouts/slideLayout7.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tags" Target="../tags/tag155.xml"/></Relationships>
</file>

<file path=ppt/slides/_rels/slide4.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16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16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63.xml"/><Relationship Id="rId13" Type="http://schemas.openxmlformats.org/officeDocument/2006/relationships/notesSlide" Target="../notesSlides/notesSlide3.xml"/><Relationship Id="rId12" Type="http://schemas.openxmlformats.org/officeDocument/2006/relationships/slideLayout" Target="../slideLayouts/slideLayout7.xml"/><Relationship Id="rId11" Type="http://schemas.openxmlformats.org/officeDocument/2006/relationships/tags" Target="../tags/tag166.xml"/><Relationship Id="rId10" Type="http://schemas.openxmlformats.org/officeDocument/2006/relationships/image" Target="../media/image14.png"/><Relationship Id="rId1" Type="http://schemas.openxmlformats.org/officeDocument/2006/relationships/tags" Target="../tags/tag162.xml"/></Relationships>
</file>

<file path=ppt/slides/_rels/slide5.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16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68.xml"/><Relationship Id="rId13" Type="http://schemas.openxmlformats.org/officeDocument/2006/relationships/notesSlide" Target="../notesSlides/notesSlide4.xml"/><Relationship Id="rId12" Type="http://schemas.openxmlformats.org/officeDocument/2006/relationships/slideLayout" Target="../slideLayouts/slideLayout7.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tags" Target="../tags/tag167.xml"/></Relationships>
</file>

<file path=ppt/slides/_rels/slide6.xml.rels><?xml version="1.0" encoding="UTF-8" standalone="yes"?>
<Relationships xmlns="http://schemas.openxmlformats.org/package/2006/relationships"><Relationship Id="rId9" Type="http://schemas.openxmlformats.org/officeDocument/2006/relationships/image" Target="../media/image15.jpeg"/><Relationship Id="rId8" Type="http://schemas.openxmlformats.org/officeDocument/2006/relationships/tags" Target="../tags/tag17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17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75.xml"/><Relationship Id="rId12" Type="http://schemas.openxmlformats.org/officeDocument/2006/relationships/notesSlide" Target="../notesSlides/notesSlide5.xml"/><Relationship Id="rId11" Type="http://schemas.openxmlformats.org/officeDocument/2006/relationships/slideLayout" Target="../slideLayouts/slideLayout7.xml"/><Relationship Id="rId10" Type="http://schemas.openxmlformats.org/officeDocument/2006/relationships/tags" Target="../tags/tag178.xml"/><Relationship Id="rId1" Type="http://schemas.openxmlformats.org/officeDocument/2006/relationships/tags" Target="../tags/tag174.xml"/></Relationships>
</file>

<file path=ppt/slides/_rels/slide7.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18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80.xml"/><Relationship Id="rId15" Type="http://schemas.openxmlformats.org/officeDocument/2006/relationships/notesSlide" Target="../notesSlides/notesSlide6.xml"/><Relationship Id="rId14" Type="http://schemas.openxmlformats.org/officeDocument/2006/relationships/slideLayout" Target="../slideLayouts/slideLayout7.xml"/><Relationship Id="rId13" Type="http://schemas.openxmlformats.org/officeDocument/2006/relationships/tags" Target="../tags/tag186.xml"/><Relationship Id="rId12" Type="http://schemas.openxmlformats.org/officeDocument/2006/relationships/image" Target="../media/image16.jpeg"/><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tags" Target="../tags/tag179.xml"/></Relationships>
</file>

<file path=ppt/slides/_rels/slide8.xml.rels><?xml version="1.0" encoding="UTF-8" standalone="yes"?>
<Relationships xmlns="http://schemas.openxmlformats.org/package/2006/relationships"><Relationship Id="rId9" Type="http://schemas.openxmlformats.org/officeDocument/2006/relationships/tags" Target="../tags/tag191.xml"/><Relationship Id="rId8" Type="http://schemas.openxmlformats.org/officeDocument/2006/relationships/tags" Target="../tags/tag19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4.png"/><Relationship Id="rId5" Type="http://schemas.openxmlformats.org/officeDocument/2006/relationships/tags" Target="../tags/tag18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88.xml"/><Relationship Id="rId18" Type="http://schemas.openxmlformats.org/officeDocument/2006/relationships/notesSlide" Target="../notesSlides/notesSlide7.xml"/><Relationship Id="rId17" Type="http://schemas.openxmlformats.org/officeDocument/2006/relationships/slideLayout" Target="../slideLayouts/slideLayout7.xml"/><Relationship Id="rId16" Type="http://schemas.openxmlformats.org/officeDocument/2006/relationships/tags" Target="../tags/tag195.xml"/><Relationship Id="rId15" Type="http://schemas.openxmlformats.org/officeDocument/2006/relationships/image" Target="../media/image17.png"/><Relationship Id="rId14" Type="http://schemas.openxmlformats.org/officeDocument/2006/relationships/tags" Target="../tags/tag194.xml"/><Relationship Id="rId13" Type="http://schemas.microsoft.com/office/2007/relationships/media" Target="../media/media1.mp4"/><Relationship Id="rId12" Type="http://schemas.openxmlformats.org/officeDocument/2006/relationships/video" Target="../media/media1.mp4"/><Relationship Id="rId11" Type="http://schemas.openxmlformats.org/officeDocument/2006/relationships/tags" Target="../tags/tag193.xml"/><Relationship Id="rId10" Type="http://schemas.openxmlformats.org/officeDocument/2006/relationships/tags" Target="../tags/tag192.xml"/><Relationship Id="rId1" Type="http://schemas.openxmlformats.org/officeDocument/2006/relationships/tags" Target="../tags/tag18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1.xml"/><Relationship Id="rId2" Type="http://schemas.openxmlformats.org/officeDocument/2006/relationships/tags" Target="../tags/tag197.xml"/><Relationship Id="rId1" Type="http://schemas.openxmlformats.org/officeDocument/2006/relationships/tags" Target="../tags/tag1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lstStyle/>
          <a:p>
            <a:r>
              <a:rPr lang="zh-CN" altLang="en-US" dirty="0"/>
              <a:t>老年乐</a:t>
            </a:r>
            <a:r>
              <a:rPr lang="en-US" altLang="zh-CN" dirty="0"/>
              <a:t>APP</a:t>
            </a:r>
            <a:endParaRPr lang="en-US" altLang="zh-CN" dirty="0"/>
          </a:p>
        </p:txBody>
      </p:sp>
      <p:sp>
        <p:nvSpPr>
          <p:cNvPr id="8" name="副标题 7"/>
          <p:cNvSpPr>
            <a:spLocks noGrp="1"/>
          </p:cNvSpPr>
          <p:nvPr>
            <p:ph type="subTitle" idx="1"/>
            <p:custDataLst>
              <p:tags r:id="rId2"/>
            </p:custDataLst>
          </p:nvPr>
        </p:nvSpPr>
        <p:spPr/>
        <p:txBody>
          <a:bodyPr/>
          <a:lstStyle/>
          <a:p>
            <a:pPr algn="ctr"/>
            <a:r>
              <a:rPr lang="zh-CN" altLang="en-US"/>
              <a:t>陈逸林</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custDataLst>
              <p:tags r:id="rId2"/>
            </p:custDataLst>
          </p:nvPr>
        </p:nvPicPr>
        <p:blipFill>
          <a:blip r:embed="rId3" r:link="rId4" cstate="email"/>
          <a:stretch>
            <a:fillRect/>
          </a:stretch>
        </p:blipFill>
        <p:spPr>
          <a:xfrm>
            <a:off x="11471910" y="6315673"/>
            <a:ext cx="720090" cy="542327"/>
          </a:xfrm>
          <a:prstGeom prst="rect">
            <a:avLst/>
          </a:prstGeom>
        </p:spPr>
      </p:pic>
      <p:pic>
        <p:nvPicPr>
          <p:cNvPr id="8" name="图片 7"/>
          <p:cNvPicPr/>
          <p:nvPr>
            <p:custDataLst>
              <p:tags r:id="rId5"/>
            </p:custDataLst>
          </p:nvPr>
        </p:nvPicPr>
        <p:blipFill>
          <a:blip r:embed="rId6" r:link="rId7" cstate="email"/>
          <a:stretch>
            <a:fillRect/>
          </a:stretch>
        </p:blipFill>
        <p:spPr>
          <a:xfrm>
            <a:off x="0" y="6137910"/>
            <a:ext cx="720090" cy="720090"/>
          </a:xfrm>
          <a:prstGeom prst="rect">
            <a:avLst/>
          </a:prstGeom>
        </p:spPr>
      </p:pic>
      <p:sp>
        <p:nvSpPr>
          <p:cNvPr id="5" name="Title 6"/>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国家为解决老年人新科技困扰的相关政策</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12" name="图片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a:xfrm>
            <a:off x="608330" y="915035"/>
            <a:ext cx="5509895" cy="2656205"/>
          </a:xfrm>
          <a:prstGeom prst="rect">
            <a:avLst/>
          </a:prstGeom>
          <a:noFill/>
          <a:ln>
            <a:noFill/>
          </a:ln>
        </p:spPr>
      </p:pic>
      <p:pic>
        <p:nvPicPr>
          <p:cNvPr id="14" name="图片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608330" y="3606165"/>
            <a:ext cx="5527675" cy="1148080"/>
          </a:xfrm>
          <a:prstGeom prst="rect">
            <a:avLst/>
          </a:prstGeom>
          <a:noFill/>
          <a:ln>
            <a:noFill/>
          </a:ln>
        </p:spPr>
      </p:pic>
      <p:pic>
        <p:nvPicPr>
          <p:cNvPr id="15" name="图片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608330" y="4754245"/>
            <a:ext cx="5509895" cy="1333500"/>
          </a:xfrm>
          <a:prstGeom prst="rect">
            <a:avLst/>
          </a:prstGeom>
          <a:noFill/>
          <a:ln>
            <a:noFill/>
          </a:ln>
        </p:spPr>
      </p:pic>
      <p:pic>
        <p:nvPicPr>
          <p:cNvPr id="16" name="图片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118225" y="1080135"/>
            <a:ext cx="5688965" cy="2490470"/>
          </a:xfrm>
          <a:prstGeom prst="rect">
            <a:avLst/>
          </a:prstGeom>
          <a:noFill/>
          <a:ln>
            <a:noFill/>
          </a:ln>
        </p:spPr>
      </p:pic>
      <p:sp>
        <p:nvSpPr>
          <p:cNvPr id="9" name="文本框 8"/>
          <p:cNvSpPr txBox="1"/>
          <p:nvPr/>
        </p:nvSpPr>
        <p:spPr>
          <a:xfrm>
            <a:off x="6129020" y="3594735"/>
            <a:ext cx="6039485" cy="2030095"/>
          </a:xfrm>
          <a:prstGeom prst="rect">
            <a:avLst/>
          </a:prstGeom>
          <a:noFill/>
        </p:spPr>
        <p:txBody>
          <a:bodyPr wrap="square" rtlCol="0">
            <a:spAutoFit/>
          </a:bodyPr>
          <a:p>
            <a:r>
              <a:rPr lang="zh-CN" altLang="en-US"/>
              <a:t>（</a:t>
            </a:r>
            <a:r>
              <a:rPr lang="en-US" altLang="zh-CN"/>
              <a:t>1</a:t>
            </a:r>
            <a:r>
              <a:rPr lang="zh-CN" altLang="en-US"/>
              <a:t>）</a:t>
            </a:r>
            <a:r>
              <a:rPr lang="zh-CN" altLang="en-US"/>
              <a:t>13、17条件提出要开发适老、丰富老年生活、有利于老年教育终身学习的智能应用；</a:t>
            </a:r>
            <a:endParaRPr lang="zh-CN" altLang="en-US"/>
          </a:p>
          <a:p>
            <a:endParaRPr lang="zh-CN" altLang="en-US"/>
          </a:p>
          <a:p>
            <a:endParaRPr lang="zh-CN" altLang="en-US"/>
          </a:p>
          <a:p>
            <a:r>
              <a:rPr lang="zh-CN" altLang="en-US"/>
              <a:t>（</a:t>
            </a:r>
            <a:r>
              <a:rPr lang="en-US" altLang="zh-CN"/>
              <a:t>2</a:t>
            </a:r>
            <a:r>
              <a:rPr lang="zh-CN" altLang="en-US"/>
              <a:t>）</a:t>
            </a:r>
            <a:r>
              <a:rPr lang="zh-CN" altLang="en-US"/>
              <a:t>19、20条提出社区、老年大学、老年协会、养老服务机构等要采取线上线下相结合的方式来开展提高老年人智能化应用操作能力的课程</a:t>
            </a:r>
            <a:endParaRPr lang="zh-CN" altLang="en-US"/>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custDataLst>
              <p:tags r:id="rId2"/>
            </p:custDataLst>
          </p:nvPr>
        </p:nvPicPr>
        <p:blipFill>
          <a:blip r:embed="rId3" r:link="rId4" cstate="email"/>
          <a:stretch>
            <a:fillRect/>
          </a:stretch>
        </p:blipFill>
        <p:spPr>
          <a:xfrm>
            <a:off x="11471910" y="6315673"/>
            <a:ext cx="720090" cy="542327"/>
          </a:xfrm>
          <a:prstGeom prst="rect">
            <a:avLst/>
          </a:prstGeom>
        </p:spPr>
      </p:pic>
      <p:pic>
        <p:nvPicPr>
          <p:cNvPr id="8" name="图片 7"/>
          <p:cNvPicPr/>
          <p:nvPr>
            <p:custDataLst>
              <p:tags r:id="rId5"/>
            </p:custDataLst>
          </p:nvPr>
        </p:nvPicPr>
        <p:blipFill>
          <a:blip r:embed="rId6" r:link="rId7" cstate="email"/>
          <a:stretch>
            <a:fillRect/>
          </a:stretch>
        </p:blipFill>
        <p:spPr>
          <a:xfrm>
            <a:off x="0" y="6137910"/>
            <a:ext cx="720090" cy="720090"/>
          </a:xfrm>
          <a:prstGeom prst="rect">
            <a:avLst/>
          </a:prstGeom>
        </p:spPr>
      </p:pic>
      <p:sp>
        <p:nvSpPr>
          <p:cNvPr id="3" name="矩形 2"/>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custDataLst>
              <p:tags r:id="rId9"/>
            </p:custDataLst>
          </p:nvPr>
        </p:nvSpPr>
        <p:spPr>
          <a:xfrm>
            <a:off x="1065599" y="1677600"/>
            <a:ext cx="10060249" cy="3960000"/>
          </a:xfrm>
          <a:prstGeom prst="rect">
            <a:avLst/>
          </a:prstGeom>
          <a:noFill/>
        </p:spPr>
        <p:txBody>
          <a:bodyPr wrap="square" rtlCol="0" anchor="t" anchorCtr="0">
            <a:normAutofit/>
          </a:bodyPr>
          <a:lstStyle/>
          <a:p>
            <a:pPr marL="457200" lvl="0" indent="-457200" algn="just">
              <a:lnSpc>
                <a:spcPct val="130000"/>
              </a:lnSpc>
              <a:spcAft>
                <a:spcPts val="800"/>
              </a:spcAft>
              <a:buClr>
                <a:srgbClr val="595959"/>
              </a:buClr>
              <a:buFont typeface="Wingdings" panose="05000000000000000000" pitchFamily="2" charset="2"/>
              <a:buChar char="u"/>
            </a:pPr>
            <a:r>
              <a:rPr lang="zh-CN" altLang="en-US" sz="2400" b="1" spc="100">
                <a:solidFill>
                  <a:schemeClr val="tx1">
                    <a:lumMod val="75000"/>
                    <a:lumOff val="25000"/>
                  </a:schemeClr>
                </a:solidFill>
                <a:latin typeface="Arial" panose="020B0604020202020204" pitchFamily="34" charset="0"/>
                <a:ea typeface="微软雅黑" panose="020B0503020204020204" pitchFamily="34" charset="-122"/>
                <a:sym typeface="+mn-ea"/>
              </a:rPr>
              <a:t>目标：</a:t>
            </a:r>
            <a:r>
              <a:rPr lang="zh-CN" altLang="en-US" sz="2400" spc="100">
                <a:solidFill>
                  <a:schemeClr val="tx1">
                    <a:lumMod val="75000"/>
                    <a:lumOff val="25000"/>
                  </a:schemeClr>
                </a:solidFill>
                <a:latin typeface="Arial" panose="020B0604020202020204" pitchFamily="34" charset="0"/>
                <a:ea typeface="微软雅黑" panose="020B0503020204020204" pitchFamily="34" charset="-122"/>
                <a:sym typeface="+mn-ea"/>
              </a:rPr>
              <a:t>帮助老年人更好适应智能化社会，丰富老年人生活，帮助老年人再社会化终身学习</a:t>
            </a:r>
            <a:endParaRPr lang="zh-CN" altLang="en-US" sz="2400" spc="10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pPr>
            <a:endParaRPr lang="zh-CN" altLang="en-US" sz="2400" spc="10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pPr>
            <a:endParaRPr lang="zh-CN" altLang="en-US" sz="2400" spc="10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pPr>
            <a:r>
              <a:rPr lang="zh-CN" altLang="en-US" sz="2400" b="1" spc="100">
                <a:solidFill>
                  <a:schemeClr val="tx1">
                    <a:lumMod val="75000"/>
                    <a:lumOff val="25000"/>
                  </a:schemeClr>
                </a:solidFill>
                <a:latin typeface="Arial" panose="020B0604020202020204" pitchFamily="34" charset="0"/>
                <a:ea typeface="微软雅黑" panose="020B0503020204020204" pitchFamily="34" charset="-122"/>
                <a:sym typeface="+mn-ea"/>
              </a:rPr>
              <a:t>定位</a:t>
            </a:r>
            <a:r>
              <a:rPr lang="zh-CN" altLang="en-US" sz="2400" spc="100">
                <a:solidFill>
                  <a:schemeClr val="tx1">
                    <a:lumMod val="75000"/>
                    <a:lumOff val="25000"/>
                  </a:schemeClr>
                </a:solidFill>
                <a:latin typeface="Arial" panose="020B0604020202020204" pitchFamily="34" charset="0"/>
                <a:ea typeface="微软雅黑" panose="020B0503020204020204" pitchFamily="34" charset="-122"/>
                <a:sym typeface="+mn-ea"/>
              </a:rPr>
              <a:t>：做一款依托社区、老年大学、老年协会、养老机构，以它们为单位开课，辅助性的线上老年公益教育平台</a:t>
            </a:r>
            <a:endParaRPr lang="zh-CN" altLang="en-US" sz="2400" spc="10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5"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产品目标与定位</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1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custDataLst>
              <p:tags r:id="rId2"/>
            </p:custDataLst>
          </p:nvPr>
        </p:nvPicPr>
        <p:blipFill>
          <a:blip r:embed="rId3" r:link="rId4" cstate="email"/>
          <a:stretch>
            <a:fillRect/>
          </a:stretch>
        </p:blipFill>
        <p:spPr>
          <a:xfrm>
            <a:off x="11471910" y="6315673"/>
            <a:ext cx="720090" cy="542327"/>
          </a:xfrm>
          <a:prstGeom prst="rect">
            <a:avLst/>
          </a:prstGeom>
        </p:spPr>
      </p:pic>
      <p:pic>
        <p:nvPicPr>
          <p:cNvPr id="8" name="图片 7"/>
          <p:cNvPicPr/>
          <p:nvPr>
            <p:custDataLst>
              <p:tags r:id="rId5"/>
            </p:custDataLst>
          </p:nvPr>
        </p:nvPicPr>
        <p:blipFill>
          <a:blip r:embed="rId6" r:link="rId7" cstate="email"/>
          <a:stretch>
            <a:fillRect/>
          </a:stretch>
        </p:blipFill>
        <p:spPr>
          <a:xfrm>
            <a:off x="0" y="6137910"/>
            <a:ext cx="720090" cy="720090"/>
          </a:xfrm>
          <a:prstGeom prst="rect">
            <a:avLst/>
          </a:prstGeom>
        </p:spPr>
      </p:pic>
      <p:sp>
        <p:nvSpPr>
          <p:cNvPr id="5" name="Title 6"/>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老年教育现状</a:t>
            </a:r>
            <a:r>
              <a:rPr altLang="zh-CN"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a:t>
            </a: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供不应求</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5" name="图片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a:xfrm>
            <a:off x="720090" y="914400"/>
            <a:ext cx="5361940" cy="5400675"/>
          </a:xfrm>
          <a:prstGeom prst="rect">
            <a:avLst/>
          </a:prstGeom>
          <a:noFill/>
          <a:ln>
            <a:noFill/>
          </a:ln>
        </p:spPr>
      </p:pic>
      <p:pic>
        <p:nvPicPr>
          <p:cNvPr id="44" name="图片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6095365" y="1006475"/>
            <a:ext cx="5488305" cy="1994535"/>
          </a:xfrm>
          <a:prstGeom prst="rect">
            <a:avLst/>
          </a:prstGeom>
          <a:noFill/>
          <a:ln>
            <a:noFill/>
          </a:ln>
        </p:spPr>
      </p:pic>
      <p:sp>
        <p:nvSpPr>
          <p:cNvPr id="2" name="文本框 1"/>
          <p:cNvSpPr txBox="1"/>
          <p:nvPr/>
        </p:nvSpPr>
        <p:spPr>
          <a:xfrm>
            <a:off x="6072505" y="3432810"/>
            <a:ext cx="6062980" cy="2676525"/>
          </a:xfrm>
          <a:prstGeom prst="rect">
            <a:avLst/>
          </a:prstGeom>
          <a:noFill/>
        </p:spPr>
        <p:txBody>
          <a:bodyPr wrap="square" rtlCol="0">
            <a:spAutoFit/>
          </a:bodyPr>
          <a:p>
            <a:r>
              <a:rPr lang="zh-CN" altLang="en-US" sz="2800"/>
              <a:t>（</a:t>
            </a:r>
            <a:r>
              <a:rPr lang="en-US" altLang="zh-CN" sz="2800"/>
              <a:t>1</a:t>
            </a:r>
            <a:r>
              <a:rPr lang="zh-CN" altLang="en-US" sz="2800"/>
              <a:t>）</a:t>
            </a:r>
            <a:r>
              <a:rPr lang="zh-CN" altLang="en-US" sz="2800"/>
              <a:t>线下老年教育供不应求、资源配置效率低的情况，城乡发展不平衡；</a:t>
            </a:r>
            <a:endParaRPr lang="zh-CN" altLang="en-US" sz="2800"/>
          </a:p>
          <a:p>
            <a:endParaRPr lang="zh-CN" altLang="en-US" sz="2800"/>
          </a:p>
          <a:p>
            <a:r>
              <a:rPr lang="zh-CN" altLang="en-US" sz="2800"/>
              <a:t>（</a:t>
            </a:r>
            <a:r>
              <a:rPr lang="en-US" altLang="zh-CN" sz="2800"/>
              <a:t>2</a:t>
            </a:r>
            <a:r>
              <a:rPr lang="zh-CN" altLang="en-US" sz="2800"/>
              <a:t>）</a:t>
            </a:r>
            <a:r>
              <a:rPr lang="zh-CN" altLang="en-US" sz="2800"/>
              <a:t>老年人信息渠道少，会错过一些自己想参加但错过报名时间或来不及报名的课程、活动、比赛等</a:t>
            </a:r>
            <a:endParaRPr lang="zh-CN" altLang="en-US" sz="2800"/>
          </a:p>
        </p:txBody>
      </p:sp>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custDataLst>
              <p:tags r:id="rId2"/>
            </p:custDataLst>
          </p:nvPr>
        </p:nvPicPr>
        <p:blipFill>
          <a:blip r:embed="rId3" r:link="rId4" cstate="email"/>
          <a:stretch>
            <a:fillRect/>
          </a:stretch>
        </p:blipFill>
        <p:spPr>
          <a:xfrm>
            <a:off x="11471910" y="6315673"/>
            <a:ext cx="720090" cy="542327"/>
          </a:xfrm>
          <a:prstGeom prst="rect">
            <a:avLst/>
          </a:prstGeom>
        </p:spPr>
      </p:pic>
      <p:pic>
        <p:nvPicPr>
          <p:cNvPr id="8" name="图片 7"/>
          <p:cNvPicPr/>
          <p:nvPr>
            <p:custDataLst>
              <p:tags r:id="rId5"/>
            </p:custDataLst>
          </p:nvPr>
        </p:nvPicPr>
        <p:blipFill>
          <a:blip r:embed="rId6" r:link="rId7" cstate="email"/>
          <a:stretch>
            <a:fillRect/>
          </a:stretch>
        </p:blipFill>
        <p:spPr>
          <a:xfrm>
            <a:off x="0" y="6137910"/>
            <a:ext cx="720090" cy="720090"/>
          </a:xfrm>
          <a:prstGeom prst="rect">
            <a:avLst/>
          </a:prstGeom>
        </p:spPr>
      </p:pic>
      <p:sp>
        <p:nvSpPr>
          <p:cNvPr id="3" name="矩形 2"/>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custDataLst>
              <p:tags r:id="rId9"/>
            </p:custDataLst>
          </p:nvPr>
        </p:nvSpPr>
        <p:spPr>
          <a:xfrm>
            <a:off x="1065599" y="1677600"/>
            <a:ext cx="10060249" cy="3960000"/>
          </a:xfrm>
          <a:prstGeom prst="rect">
            <a:avLst/>
          </a:prstGeom>
          <a:noFill/>
        </p:spPr>
        <p:txBody>
          <a:bodyPr wrap="square" rtlCol="0" anchor="t" anchorCtr="0">
            <a:normAutofit/>
          </a:bodyPr>
          <a:lstStyle/>
          <a:p>
            <a:pPr lvl="0" indent="0" algn="just">
              <a:lnSpc>
                <a:spcPct val="130000"/>
              </a:lnSpc>
              <a:spcAft>
                <a:spcPts val="800"/>
              </a:spcAft>
              <a:buClr>
                <a:srgbClr val="595959"/>
              </a:buClr>
              <a:buFont typeface="Wingdings" panose="05000000000000000000" pitchFamily="2" charset="2"/>
              <a:buNone/>
            </a:pPr>
            <a:r>
              <a:rPr lang="zh-CN" altLang="en-US" sz="2800" spc="100">
                <a:solidFill>
                  <a:schemeClr val="tx1">
                    <a:lumMod val="75000"/>
                    <a:lumOff val="25000"/>
                  </a:schemeClr>
                </a:solidFill>
                <a:latin typeface="Arial" panose="020B0604020202020204" pitchFamily="34" charset="0"/>
                <a:ea typeface="微软雅黑" panose="020B0503020204020204" pitchFamily="34" charset="-122"/>
                <a:sym typeface="+mn-ea"/>
              </a:rPr>
              <a:t>可以让老人第一时间知道什么地方什么时间新开了课程、活动（演讲会读书会分享会展览）、比赛、讲座、志愿服务、参观体验等，并且能够及时在网上进行报名，</a:t>
            </a:r>
            <a:r>
              <a:rPr lang="zh-CN" altLang="en-US" sz="2800" b="1" spc="100">
                <a:solidFill>
                  <a:schemeClr val="tx1">
                    <a:lumMod val="75000"/>
                    <a:lumOff val="25000"/>
                  </a:schemeClr>
                </a:solidFill>
                <a:latin typeface="Arial" panose="020B0604020202020204" pitchFamily="34" charset="0"/>
                <a:ea typeface="微软雅黑" panose="020B0503020204020204" pitchFamily="34" charset="-122"/>
                <a:sym typeface="+mn-ea"/>
              </a:rPr>
              <a:t>能够在一定程度上缓解资源配置效率低和信息量不足的问题。</a:t>
            </a:r>
            <a:endParaRPr lang="zh-CN" altLang="en-US" sz="2800" b="1" spc="10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5"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产品亮点</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custDataLst>
              <p:tags r:id="rId2"/>
            </p:custDataLst>
          </p:nvPr>
        </p:nvPicPr>
        <p:blipFill>
          <a:blip r:embed="rId3" r:link="rId4" cstate="email"/>
          <a:stretch>
            <a:fillRect/>
          </a:stretch>
        </p:blipFill>
        <p:spPr>
          <a:xfrm>
            <a:off x="11471910" y="6315673"/>
            <a:ext cx="720090" cy="542327"/>
          </a:xfrm>
          <a:prstGeom prst="rect">
            <a:avLst/>
          </a:prstGeom>
        </p:spPr>
      </p:pic>
      <p:pic>
        <p:nvPicPr>
          <p:cNvPr id="8" name="图片 7"/>
          <p:cNvPicPr/>
          <p:nvPr>
            <p:custDataLst>
              <p:tags r:id="rId5"/>
            </p:custDataLst>
          </p:nvPr>
        </p:nvPicPr>
        <p:blipFill>
          <a:blip r:embed="rId6" r:link="rId7" cstate="email"/>
          <a:stretch>
            <a:fillRect/>
          </a:stretch>
        </p:blipFill>
        <p:spPr>
          <a:xfrm>
            <a:off x="0" y="6137910"/>
            <a:ext cx="720090" cy="720090"/>
          </a:xfrm>
          <a:prstGeom prst="rect">
            <a:avLst/>
          </a:prstGeom>
        </p:spPr>
      </p:pic>
      <p:sp>
        <p:nvSpPr>
          <p:cNvPr id="5" name="Title 6"/>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智能学习线下课程-相关理论与课程设计启示</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1" name="文本框 10"/>
          <p:cNvSpPr txBox="1"/>
          <p:nvPr/>
        </p:nvSpPr>
        <p:spPr>
          <a:xfrm>
            <a:off x="720090" y="1498600"/>
            <a:ext cx="5261610" cy="1510030"/>
          </a:xfrm>
          <a:prstGeom prst="rect">
            <a:avLst/>
          </a:prstGeom>
          <a:solidFill>
            <a:schemeClr val="bg2">
              <a:lumMod val="90000"/>
            </a:schemeClr>
          </a:solidFill>
        </p:spPr>
        <p:txBody>
          <a:bodyPr wrap="square" rtlCol="0">
            <a:noAutofit/>
          </a:bodyPr>
          <a:lstStyle/>
          <a:p>
            <a:r>
              <a:rPr lang="zh-CN" altLang="en-US" sz="2400" b="1"/>
              <a:t>根据工程心理学冗余和互补原理：</a:t>
            </a:r>
            <a:r>
              <a:rPr lang="zh-CN" altLang="en-US" sz="2400"/>
              <a:t>ppt说明采用图片+文字箭头指向图片形式表述更为清晰。</a:t>
            </a:r>
            <a:endParaRPr lang="zh-CN" altLang="en-US" sz="2400"/>
          </a:p>
        </p:txBody>
      </p:sp>
      <p:pic>
        <p:nvPicPr>
          <p:cNvPr id="26" name="图片 2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a:xfrm>
            <a:off x="6764655" y="1498600"/>
            <a:ext cx="4223385" cy="4573270"/>
          </a:xfrm>
          <a:prstGeom prst="rect">
            <a:avLst/>
          </a:prstGeom>
          <a:noFill/>
          <a:ln>
            <a:noFill/>
          </a:ln>
        </p:spPr>
      </p:pic>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custDataLst>
              <p:tags r:id="rId2"/>
            </p:custDataLst>
          </p:nvPr>
        </p:nvPicPr>
        <p:blipFill>
          <a:blip r:embed="rId3" r:link="rId4" cstate="email"/>
          <a:stretch>
            <a:fillRect/>
          </a:stretch>
        </p:blipFill>
        <p:spPr>
          <a:xfrm>
            <a:off x="11471910" y="6315673"/>
            <a:ext cx="720090" cy="542327"/>
          </a:xfrm>
          <a:prstGeom prst="rect">
            <a:avLst/>
          </a:prstGeom>
        </p:spPr>
      </p:pic>
      <p:pic>
        <p:nvPicPr>
          <p:cNvPr id="11" name="图片 10"/>
          <p:cNvPicPr/>
          <p:nvPr>
            <p:custDataLst>
              <p:tags r:id="rId5"/>
            </p:custDataLst>
          </p:nvPr>
        </p:nvPicPr>
        <p:blipFill>
          <a:blip r:embed="rId6" r:link="rId7" cstate="email"/>
          <a:stretch>
            <a:fillRect/>
          </a:stretch>
        </p:blipFill>
        <p:spPr>
          <a:xfrm>
            <a:off x="0" y="6137910"/>
            <a:ext cx="720090" cy="720090"/>
          </a:xfrm>
          <a:prstGeom prst="rect">
            <a:avLst/>
          </a:prstGeom>
        </p:spPr>
      </p:pic>
      <p:sp>
        <p:nvSpPr>
          <p:cNvPr id="2" name="矩形 1"/>
          <p:cNvSpPr/>
          <p:nvPr>
            <p:custDataLst>
              <p:tags r:id="rId8"/>
            </p:custDataLst>
          </p:nvPr>
        </p:nvSpPr>
        <p:spPr>
          <a:xfrm>
            <a:off x="6400203" y="1591374"/>
            <a:ext cx="5182845" cy="3960956"/>
          </a:xfrm>
          <a:prstGeom prst="rect">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折角形 33"/>
          <p:cNvSpPr/>
          <p:nvPr>
            <p:custDataLst>
              <p:tags r:id="rId9"/>
            </p:custDataLst>
          </p:nvPr>
        </p:nvSpPr>
        <p:spPr>
          <a:xfrm>
            <a:off x="609036" y="1591374"/>
            <a:ext cx="5182845" cy="3960956"/>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8"/>
          <p:cNvSpPr/>
          <p:nvPr>
            <p:custDataLst>
              <p:tags r:id="rId10"/>
            </p:custDataLst>
          </p:nvPr>
        </p:nvSpPr>
        <p:spPr>
          <a:xfrm>
            <a:off x="918565" y="1591374"/>
            <a:ext cx="462915" cy="66484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itle 6"/>
          <p:cNvSpPr txBox="1"/>
          <p:nvPr>
            <p:custDataLst>
              <p:tags r:id="rId11"/>
            </p:custDataLst>
          </p:nvPr>
        </p:nvSpPr>
        <p:spPr>
          <a:xfrm>
            <a:off x="609034"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智能学习线下课程-相关理论与课程设计启示</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6" name="文本框 5"/>
          <p:cNvSpPr txBox="1"/>
          <p:nvPr/>
        </p:nvSpPr>
        <p:spPr>
          <a:xfrm>
            <a:off x="608965" y="1412875"/>
            <a:ext cx="5418455" cy="4725035"/>
          </a:xfrm>
          <a:prstGeom prst="rect">
            <a:avLst/>
          </a:prstGeom>
          <a:solidFill>
            <a:schemeClr val="bg2">
              <a:lumMod val="90000"/>
            </a:schemeClr>
          </a:solidFill>
        </p:spPr>
        <p:txBody>
          <a:bodyPr wrap="square" rtlCol="0">
            <a:noAutofit/>
          </a:bodyPr>
          <a:lstStyle/>
          <a:p>
            <a:r>
              <a:rPr lang="zh-CN" altLang="en-US" b="1"/>
              <a:t>认知老化相关理论</a:t>
            </a:r>
            <a:r>
              <a:rPr lang="zh-CN" altLang="en-US"/>
              <a:t>认为老年人感知觉,、信息加工速度、认知执行功能减慢、工作记忆下降、抑制无关刺激能力减弱。</a:t>
            </a:r>
            <a:endParaRPr lang="zh-CN" altLang="en-US"/>
          </a:p>
          <a:p>
            <a:endParaRPr lang="zh-CN" altLang="en-US"/>
          </a:p>
          <a:p>
            <a:r>
              <a:rPr lang="zh-CN" altLang="en-US" b="1"/>
              <a:t>针对老年人的特点，我们的课程：</a:t>
            </a:r>
            <a:endParaRPr lang="zh-CN" altLang="en-US" b="1"/>
          </a:p>
          <a:p>
            <a:r>
              <a:rPr lang="zh-CN" altLang="en-US">
                <a:latin typeface="黑体" panose="02010609060101010101" charset="-122"/>
                <a:ea typeface="黑体" panose="02010609060101010101" charset="-122"/>
              </a:rPr>
              <a:t>①</a:t>
            </a:r>
            <a:r>
              <a:rPr lang="zh-CN" altLang="en-US"/>
              <a:t>ppt在设计上字要大，颜色要单调一些，要以图片和流程图为主；</a:t>
            </a:r>
            <a:endParaRPr lang="zh-CN" altLang="en-US"/>
          </a:p>
          <a:p>
            <a:endParaRPr lang="zh-CN" altLang="en-US"/>
          </a:p>
          <a:p>
            <a:r>
              <a:rPr lang="zh-CN" altLang="en-US">
                <a:latin typeface="黑体" panose="02010609060101010101" charset="-122"/>
                <a:ea typeface="黑体" panose="02010609060101010101" charset="-122"/>
              </a:rPr>
              <a:t>②</a:t>
            </a:r>
            <a:r>
              <a:rPr lang="zh-CN" altLang="en-US"/>
              <a:t>老师上课时语速慢一点，声音要响一些，语言通俗易懂，表情自然生动，课程节奏要慢；</a:t>
            </a:r>
            <a:endParaRPr lang="zh-CN" altLang="en-US"/>
          </a:p>
          <a:p>
            <a:endParaRPr lang="zh-CN" altLang="en-US"/>
          </a:p>
          <a:p>
            <a:r>
              <a:rPr lang="zh-CN" altLang="en-US">
                <a:latin typeface="黑体" panose="02010609060101010101" charset="-122"/>
                <a:ea typeface="黑体" panose="02010609060101010101" charset="-122"/>
              </a:rPr>
              <a:t>③</a:t>
            </a:r>
            <a:r>
              <a:rPr lang="zh-CN" altLang="en-US"/>
              <a:t>ppt讲课时间不能太长，更多时间放在实践演示和现场练习；</a:t>
            </a:r>
            <a:endParaRPr lang="zh-CN" altLang="en-US"/>
          </a:p>
          <a:p>
            <a:endParaRPr lang="zh-CN" altLang="en-US"/>
          </a:p>
          <a:p>
            <a:r>
              <a:rPr lang="zh-CN" altLang="en-US">
                <a:latin typeface="黑体" panose="02010609060101010101" charset="-122"/>
                <a:ea typeface="黑体" panose="02010609060101010101" charset="-122"/>
              </a:rPr>
              <a:t>④</a:t>
            </a:r>
            <a:r>
              <a:rPr lang="zh-CN" altLang="en-US"/>
              <a:t>录播课程要有字幕且字幕要大一些；</a:t>
            </a:r>
            <a:endParaRPr lang="zh-CN" altLang="en-US"/>
          </a:p>
          <a:p>
            <a:endParaRPr lang="zh-CN" altLang="en-US">
              <a:latin typeface="黑体" panose="02010609060101010101" charset="-122"/>
              <a:ea typeface="黑体" panose="02010609060101010101" charset="-122"/>
            </a:endParaRPr>
          </a:p>
          <a:p>
            <a:r>
              <a:rPr lang="zh-CN" altLang="en-US">
                <a:latin typeface="黑体" panose="02010609060101010101" charset="-122"/>
                <a:ea typeface="黑体" panose="02010609060101010101" charset="-122"/>
              </a:rPr>
              <a:t>⑤</a:t>
            </a:r>
            <a:r>
              <a:rPr lang="zh-CN" altLang="en-US"/>
              <a:t>现场周围环境要安静。</a:t>
            </a:r>
            <a:endParaRPr lang="zh-CN" altLang="en-US"/>
          </a:p>
        </p:txBody>
      </p:sp>
      <p:pic>
        <p:nvPicPr>
          <p:cNvPr id="28" name="图片 2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a:xfrm>
            <a:off x="6562090" y="1781810"/>
            <a:ext cx="4791710" cy="3513455"/>
          </a:xfrm>
          <a:prstGeom prst="rect">
            <a:avLst/>
          </a:prstGeom>
          <a:noFill/>
          <a:ln>
            <a:noFill/>
          </a:ln>
        </p:spPr>
      </p:pic>
    </p:spTree>
    <p:custDataLst>
      <p:tags r:id="rId1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custDataLst>
              <p:tags r:id="rId2"/>
            </p:custDataLst>
          </p:nvPr>
        </p:nvPicPr>
        <p:blipFill>
          <a:blip r:embed="rId3" r:link="rId4" cstate="email"/>
          <a:stretch>
            <a:fillRect/>
          </a:stretch>
        </p:blipFill>
        <p:spPr>
          <a:xfrm>
            <a:off x="11471910" y="6315673"/>
            <a:ext cx="720090" cy="542327"/>
          </a:xfrm>
          <a:prstGeom prst="rect">
            <a:avLst/>
          </a:prstGeom>
        </p:spPr>
      </p:pic>
      <p:pic>
        <p:nvPicPr>
          <p:cNvPr id="11" name="图片 10"/>
          <p:cNvPicPr/>
          <p:nvPr>
            <p:custDataLst>
              <p:tags r:id="rId5"/>
            </p:custDataLst>
          </p:nvPr>
        </p:nvPicPr>
        <p:blipFill>
          <a:blip r:embed="rId6" r:link="rId7" cstate="email"/>
          <a:stretch>
            <a:fillRect/>
          </a:stretch>
        </p:blipFill>
        <p:spPr>
          <a:xfrm>
            <a:off x="0" y="6137910"/>
            <a:ext cx="720090" cy="720090"/>
          </a:xfrm>
          <a:prstGeom prst="rect">
            <a:avLst/>
          </a:prstGeom>
        </p:spPr>
      </p:pic>
      <p:sp>
        <p:nvSpPr>
          <p:cNvPr id="3" name="折角形 33"/>
          <p:cNvSpPr/>
          <p:nvPr>
            <p:custDataLst>
              <p:tags r:id="rId8"/>
            </p:custDataLst>
          </p:nvPr>
        </p:nvSpPr>
        <p:spPr>
          <a:xfrm>
            <a:off x="609036" y="1591374"/>
            <a:ext cx="5182845" cy="3960956"/>
          </a:xfrm>
          <a:prstGeom prst="foldedCorner">
            <a:avLst>
              <a:gd name="adj" fmla="val 16445"/>
            </a:avLst>
          </a:prstGeom>
          <a:solidFill>
            <a:schemeClr val="bg2"/>
          </a:solidFill>
          <a:ln>
            <a:noFill/>
          </a:ln>
          <a:effectLst>
            <a:outerShdw blurRad="127000" dist="38100" dir="5400000" algn="t" rotWithShape="0">
              <a:schemeClr val="tx1">
                <a:lumMod val="95000"/>
                <a:lumOff val="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8"/>
          <p:cNvSpPr/>
          <p:nvPr>
            <p:custDataLst>
              <p:tags r:id="rId9"/>
            </p:custDataLst>
          </p:nvPr>
        </p:nvSpPr>
        <p:spPr>
          <a:xfrm>
            <a:off x="918565" y="1591374"/>
            <a:ext cx="462915" cy="66484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6"/>
          <p:cNvSpPr txBox="1"/>
          <p:nvPr>
            <p:custDataLst>
              <p:tags r:id="rId10"/>
            </p:custDataLst>
          </p:nvPr>
        </p:nvSpPr>
        <p:spPr>
          <a:xfrm>
            <a:off x="608965" y="2347595"/>
            <a:ext cx="5053330" cy="2812415"/>
          </a:xfrm>
          <a:prstGeom prst="rect">
            <a:avLst/>
          </a:prstGeom>
          <a:noFill/>
          <a:ln w="3175">
            <a:noFill/>
            <a:prstDash val="dash"/>
          </a:ln>
        </p:spPr>
        <p:txBody>
          <a:bodyPr wrap="square" lIns="72000" tIns="0" rIns="72000" bIns="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indent="-285750">
              <a:lnSpc>
                <a:spcPct val="150000"/>
              </a:lnSpc>
              <a:spcAft>
                <a:spcPts val="800"/>
              </a:spcAft>
              <a:buClr>
                <a:schemeClr val="tx1">
                  <a:lumMod val="65000"/>
                  <a:lumOff val="35000"/>
                </a:schemeClr>
              </a:buClr>
              <a:buFont typeface="Wingdings" panose="05000000000000000000" pitchFamily="2" charset="2"/>
              <a:buChar char="n"/>
            </a:pPr>
            <a:r>
              <a:rPr lang="zh-CN" altLang="en-US" sz="1500">
                <a:sym typeface="+mn-ea"/>
              </a:rPr>
              <a:t>注重界面设计的视觉合理化: 考虑到老年人的生理特征，例如视力衰减，在 APP 界面设计中应该放大字体和图标</a:t>
            </a:r>
            <a:endParaRPr lang="zh-CN" altLang="en-US" sz="1500">
              <a:sym typeface="+mn-ea"/>
            </a:endParaRPr>
          </a:p>
          <a:p>
            <a:pPr marL="285750" indent="-285750">
              <a:lnSpc>
                <a:spcPct val="150000"/>
              </a:lnSpc>
              <a:spcAft>
                <a:spcPts val="800"/>
              </a:spcAft>
              <a:buClr>
                <a:schemeClr val="tx1">
                  <a:lumMod val="65000"/>
                  <a:lumOff val="35000"/>
                </a:schemeClr>
              </a:buClr>
              <a:buFont typeface="Wingdings" panose="05000000000000000000" pitchFamily="2" charset="2"/>
              <a:buChar char="n"/>
            </a:pPr>
            <a:r>
              <a:rPr lang="zh-CN" altLang="en-US" sz="1500">
                <a:sym typeface="+mn-ea"/>
              </a:rPr>
              <a:t>注重界面友好交互设计: 尽可能的把界面设计简洁化，功能区分完整，减少老年人群体对于 APP 使用的学习成本和失误操作体验</a:t>
            </a:r>
            <a:endParaRPr lang="zh-CN" altLang="en-US" sz="1500">
              <a:sym typeface="+mn-ea"/>
            </a:endParaRPr>
          </a:p>
          <a:p>
            <a:pPr marL="285750" indent="-285750">
              <a:lnSpc>
                <a:spcPct val="150000"/>
              </a:lnSpc>
              <a:spcAft>
                <a:spcPts val="800"/>
              </a:spcAft>
              <a:buClr>
                <a:schemeClr val="tx1">
                  <a:lumMod val="65000"/>
                  <a:lumOff val="35000"/>
                </a:schemeClr>
              </a:buClr>
              <a:buFont typeface="Wingdings" panose="05000000000000000000" pitchFamily="2" charset="2"/>
              <a:buChar char="n"/>
            </a:pPr>
            <a:r>
              <a:rPr lang="zh-CN" altLang="en-US" sz="1500">
                <a:sym typeface="+mn-ea"/>
              </a:rPr>
              <a:t>注重界面设计人性化体验: 在APP 界面设计中，应该增加一键快速返回主页、快速关闭等功能</a:t>
            </a:r>
            <a:endParaRPr lang="zh-CN" altLang="en-US" sz="1500">
              <a:sym typeface="+mn-ea"/>
            </a:endParaRPr>
          </a:p>
          <a:p>
            <a:pPr marL="285750" indent="-285750">
              <a:lnSpc>
                <a:spcPct val="150000"/>
              </a:lnSpc>
              <a:spcAft>
                <a:spcPts val="800"/>
              </a:spcAft>
              <a:buClr>
                <a:schemeClr val="tx1">
                  <a:lumMod val="65000"/>
                  <a:lumOff val="35000"/>
                </a:schemeClr>
              </a:buClr>
              <a:buFont typeface="Wingdings" panose="05000000000000000000" pitchFamily="2" charset="2"/>
              <a:buChar char="n"/>
            </a:pPr>
            <a:endParaRPr lang="zh-CN" altLang="en-US" sz="1100" spc="5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6" name="Title 6"/>
          <p:cNvSpPr txBox="1"/>
          <p:nvPr>
            <p:custDataLst>
              <p:tags r:id="rId1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mn-ea"/>
              </a:rPr>
              <a:t>老年乐</a:t>
            </a:r>
            <a:r>
              <a:rPr altLang="zh-CN"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mn-ea"/>
              </a:rPr>
              <a:t>APP</a:t>
            </a: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mn-ea"/>
              </a:rPr>
              <a:t>设计原则</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8" name="9682d48eb7464ae6e4ec7363fd0de71a">
            <a:hlinkClick r:id="" action="ppaction://media"/>
          </p:cNvPr>
          <p:cNvPicPr/>
          <p:nvPr>
            <a:videoFile r:link="rId12"/>
            <p:extLst>
              <p:ext uri="{DAA4B4D4-6D71-4841-9C94-3DE7FCFB9230}">
                <p14:media xmlns:p14="http://schemas.microsoft.com/office/powerpoint/2010/main" r:embed="rId13"/>
              </p:ext>
            </p:extLst>
            <p:custDataLst>
              <p:tags r:id="rId14"/>
            </p:custDataLst>
          </p:nvPr>
        </p:nvPicPr>
        <p:blipFill>
          <a:blip r:embed="rId15"/>
          <a:stretch>
            <a:fillRect/>
          </a:stretch>
        </p:blipFill>
        <p:spPr>
          <a:xfrm>
            <a:off x="7272020" y="1256030"/>
            <a:ext cx="2590800" cy="5181600"/>
          </a:xfrm>
          <a:prstGeom prst="rect">
            <a:avLst/>
          </a:prstGeom>
        </p:spPr>
      </p:pic>
    </p:spTree>
    <p:custDataLst>
      <p:tags r:id="rId16"/>
    </p:custDataLst>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8"/>
                </p:tgtEl>
              </p:cMediaNode>
            </p:video>
            <p:seq concurrent="1" nextAc="seek">
              <p:cTn id="3" restart="whenNotActive" fill="hold" evtFilter="cancelBubble" nodeType="interactiveSeq">
                <p:stCondLst>
                  <p:cond evt="onClick" delay="0">
                    <p:tgtEl>
                      <p:spTgt spid="8"/>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lstStyle/>
          <a:p>
            <a:r>
              <a:rPr lang="zh-CN" altLang="en-US" dirty="0"/>
              <a:t>谢谢收看</a:t>
            </a:r>
            <a:endParaRPr lang="zh-CN" altLang="en-US" dirty="0"/>
          </a:p>
        </p:txBody>
      </p:sp>
    </p:spTree>
    <p:custDataLst>
      <p:tags r:id="rId2"/>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87"/>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87"/>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6.xml><?xml version="1.0" encoding="utf-8"?>
<p:tagLst xmlns:p="http://schemas.openxmlformats.org/presentationml/2006/main">
  <p:tag name="KSO_WM_TEMPLATE_THUMBS_INDEX" val="1、4、7、9、11、16、19、20、22、25、29、32、35"/>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287"/>
</p:tagLst>
</file>

<file path=ppt/tags/tag147.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287_1*a*1"/>
  <p:tag name="KSO_WM_TEMPLATE_CATEGORY" val="custom"/>
  <p:tag name="KSO_WM_TEMPLATE_INDEX" val="20204287"/>
  <p:tag name="KSO_WM_UNIT_LAYERLEVEL" val="1"/>
  <p:tag name="KSO_WM_TAG_VERSION" val="1.0"/>
  <p:tag name="KSO_WM_BEAUTIFY_FLAG" val="#wm#"/>
  <p:tag name="KSO_WM_UNIT_PRESET_TEXT" val="个人汇报通用"/>
</p:tagLst>
</file>

<file path=ppt/tags/tag148.xml><?xml version="1.0" encoding="utf-8"?>
<p:tagLst xmlns:p="http://schemas.openxmlformats.org/presentationml/2006/main">
  <p:tag name="KSO_WM_UNIT_ISCONTENTS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204287_1*b*1"/>
  <p:tag name="KSO_WM_TEMPLATE_CATEGORY" val="custom"/>
  <p:tag name="KSO_WM_TEMPLATE_INDEX" val="20204287"/>
  <p:tag name="KSO_WM_UNIT_LAYERLEVEL" val="1"/>
  <p:tag name="KSO_WM_TAG_VERSION" val="1.0"/>
  <p:tag name="KSO_WM_BEAUTIFY_FLAG" val="#wm#"/>
  <p:tag name="KSO_WM_UNIT_PRESET_TEXT" val="单/击/此/处/添/加/副/标/题/内/容"/>
</p:tagLst>
</file>

<file path=ppt/tags/tag149.xml><?xml version="1.0" encoding="utf-8"?>
<p:tagLst xmlns:p="http://schemas.openxmlformats.org/presentationml/2006/main">
  <p:tag name="KSO_WM_SLIDE_ID" val="custom2020428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4287"/>
  <p:tag name="KSO_WM_SLIDE_LAYOUT" val="a_b"/>
  <p:tag name="KSO_WM_SLIDE_LAYOUT_CNT" val="1_1"/>
  <p:tag name="KSO_WM_UNIT_SHOW_EDIT_AREA_INDICATION" val="1"/>
  <p:tag name="KSO_WM_TEMPLATE_THUMBS_INDEX" val="1、4、7、9、11、16、19、20、22、25、29、32、35"/>
  <p:tag name="KSO_WM_TEMPLATE_MASTER_THUMB_INDEX" val="12"/>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7_8*i*1"/>
  <p:tag name="KSO_WM_TEMPLATE_CATEGORY" val="custom"/>
  <p:tag name="KSO_WM_TEMPLATE_INDEX" val="20204287"/>
  <p:tag name="KSO_WM_UNIT_BK_DARK_LIGHT" val="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7_8*i*1"/>
  <p:tag name="KSO_WM_TEMPLATE_CATEGORY" val="custom"/>
  <p:tag name="KSO_WM_TEMPLATE_INDEX" val="20204287"/>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287_8*i*2"/>
  <p:tag name="KSO_WM_TEMPLATE_CATEGORY" val="custom"/>
  <p:tag name="KSO_WM_TEMPLATE_INDEX" val="20204287"/>
  <p:tag name="KSO_WM_UNIT_LAYERLEVEL" val="1"/>
  <p:tag name="KSO_WM_TAG_VERSION" val="1.0"/>
  <p:tag name="KSO_WM_BEAUTIFY_FLAG" val="#wm#"/>
</p:tagLst>
</file>

<file path=ppt/tags/tag153.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7_8*a*1"/>
  <p:tag name="KSO_WM_TEMPLATE_CATEGORY" val="custom"/>
  <p:tag name="KSO_WM_TEMPLATE_INDEX" val="20204287"/>
  <p:tag name="KSO_WM_UNIT_LAYERLEVEL" val="1"/>
  <p:tag name="KSO_WM_TAG_VERSION" val="1.0"/>
  <p:tag name="KSO_WM_BEAUTIFY_FLAG" val="#wm#"/>
  <p:tag name="KSO_WM_UNIT_PRESET_TEXT" val="单击此处添加大标题"/>
</p:tagLst>
</file>

<file path=ppt/tags/tag15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28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287"/>
  <p:tag name="KSO_WM_SLIDE_LAYOUT" val="a_f_i"/>
  <p:tag name="KSO_WM_SLIDE_LAYOUT_CNT" val="1_1_1"/>
  <p:tag name="KSO_WM_SPECIAL_SOURCE" val="bdnull"/>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7_8*i*1"/>
  <p:tag name="KSO_WM_TEMPLATE_CATEGORY" val="custom"/>
  <p:tag name="KSO_WM_TEMPLATE_INDEX" val="20204287"/>
  <p:tag name="KSO_WM_UNIT_BK_DARK_LIGHT" val="2"/>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7_8*i*1"/>
  <p:tag name="KSO_WM_TEMPLATE_CATEGORY" val="custom"/>
  <p:tag name="KSO_WM_TEMPLATE_INDEX" val="20204287"/>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287_8*i*2"/>
  <p:tag name="KSO_WM_TEMPLATE_CATEGORY" val="custom"/>
  <p:tag name="KSO_WM_TEMPLATE_INDEX" val="20204287"/>
  <p:tag name="KSO_WM_UNIT_LAYERLEVEL" val="1"/>
  <p:tag name="KSO_WM_TAG_VERSION" val="1.0"/>
  <p:tag name="KSO_WM_BEAUTIFY_FLAG" val="#wm#"/>
</p:tagLst>
</file>

<file path=ppt/tags/tag158.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287_8*i*4"/>
  <p:tag name="KSO_WM_TEMPLATE_CATEGORY" val="custom"/>
  <p:tag name="KSO_WM_TEMPLATE_INDEX" val="20204287"/>
  <p:tag name="KSO_WM_UNIT_LAYERLEVEL" val="1"/>
  <p:tag name="KSO_WM_TAG_VERSION" val="1.0"/>
  <p:tag name="KSO_WM_BEAUTIFY_FLAG" val="#wm#"/>
</p:tagLst>
</file>

<file path=ppt/tags/tag159.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287_8*f*1"/>
  <p:tag name="KSO_WM_TEMPLATE_CATEGORY" val="custom"/>
  <p:tag name="KSO_WM_TEMPLATE_INDEX" val="20204287"/>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7_8*a*1"/>
  <p:tag name="KSO_WM_TEMPLATE_CATEGORY" val="custom"/>
  <p:tag name="KSO_WM_TEMPLATE_INDEX" val="20204287"/>
  <p:tag name="KSO_WM_UNIT_LAYERLEVEL" val="1"/>
  <p:tag name="KSO_WM_TAG_VERSION" val="1.0"/>
  <p:tag name="KSO_WM_BEAUTIFY_FLAG" val="#wm#"/>
  <p:tag name="KSO_WM_UNIT_PRESET_TEXT" val="单击此处添加大标题"/>
</p:tagLst>
</file>

<file path=ppt/tags/tag16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28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287"/>
  <p:tag name="KSO_WM_SLIDE_LAYOUT" val="a_f_i"/>
  <p:tag name="KSO_WM_SLIDE_LAYOUT_CNT" val="1_1_1"/>
  <p:tag name="KSO_WM_SPECIAL_SOURCE" val="bdnull"/>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7_8*i*1"/>
  <p:tag name="KSO_WM_TEMPLATE_CATEGORY" val="custom"/>
  <p:tag name="KSO_WM_TEMPLATE_INDEX" val="20204287"/>
  <p:tag name="KSO_WM_UNIT_BK_DARK_LIGHT" val="2"/>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7_8*i*1"/>
  <p:tag name="KSO_WM_TEMPLATE_CATEGORY" val="custom"/>
  <p:tag name="KSO_WM_TEMPLATE_INDEX" val="20204287"/>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287_8*i*2"/>
  <p:tag name="KSO_WM_TEMPLATE_CATEGORY" val="custom"/>
  <p:tag name="KSO_WM_TEMPLATE_INDEX" val="20204287"/>
  <p:tag name="KSO_WM_UNIT_LAYERLEVEL" val="1"/>
  <p:tag name="KSO_WM_TAG_VERSION" val="1.0"/>
  <p:tag name="KSO_WM_BEAUTIFY_FLAG" val="#wm#"/>
</p:tagLst>
</file>

<file path=ppt/tags/tag165.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7_8*a*1"/>
  <p:tag name="KSO_WM_TEMPLATE_CATEGORY" val="custom"/>
  <p:tag name="KSO_WM_TEMPLATE_INDEX" val="20204287"/>
  <p:tag name="KSO_WM_UNIT_LAYERLEVEL" val="1"/>
  <p:tag name="KSO_WM_TAG_VERSION" val="1.0"/>
  <p:tag name="KSO_WM_BEAUTIFY_FLAG" val="#wm#"/>
  <p:tag name="KSO_WM_UNIT_PRESET_TEXT" val="单击此处添加大标题"/>
</p:tagLst>
</file>

<file path=ppt/tags/tag16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28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287"/>
  <p:tag name="KSO_WM_SLIDE_LAYOUT" val="a_f_i"/>
  <p:tag name="KSO_WM_SLIDE_LAYOUT_CNT" val="1_1_1"/>
  <p:tag name="KSO_WM_SPECIAL_SOURCE" val="bdnul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7_8*i*1"/>
  <p:tag name="KSO_WM_TEMPLATE_CATEGORY" val="custom"/>
  <p:tag name="KSO_WM_TEMPLATE_INDEX" val="20204287"/>
  <p:tag name="KSO_WM_UNIT_BK_DARK_LIGHT" val="2"/>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7_8*i*1"/>
  <p:tag name="KSO_WM_TEMPLATE_CATEGORY" val="custom"/>
  <p:tag name="KSO_WM_TEMPLATE_INDEX" val="20204287"/>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287_8*i*2"/>
  <p:tag name="KSO_WM_TEMPLATE_CATEGORY" val="custom"/>
  <p:tag name="KSO_WM_TEMPLATE_INDEX" val="2020428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287_8*i*4"/>
  <p:tag name="KSO_WM_TEMPLATE_CATEGORY" val="custom"/>
  <p:tag name="KSO_WM_TEMPLATE_INDEX" val="20204287"/>
  <p:tag name="KSO_WM_UNIT_LAYERLEVEL" val="1"/>
  <p:tag name="KSO_WM_TAG_VERSION" val="1.0"/>
  <p:tag name="KSO_WM_BEAUTIFY_FLAG" val="#wm#"/>
</p:tagLst>
</file>

<file path=ppt/tags/tag171.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287_8*f*1"/>
  <p:tag name="KSO_WM_TEMPLATE_CATEGORY" val="custom"/>
  <p:tag name="KSO_WM_TEMPLATE_INDEX" val="20204287"/>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
</p:tagLst>
</file>

<file path=ppt/tags/tag172.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7_8*a*1"/>
  <p:tag name="KSO_WM_TEMPLATE_CATEGORY" val="custom"/>
  <p:tag name="KSO_WM_TEMPLATE_INDEX" val="20204287"/>
  <p:tag name="KSO_WM_UNIT_LAYERLEVEL" val="1"/>
  <p:tag name="KSO_WM_TAG_VERSION" val="1.0"/>
  <p:tag name="KSO_WM_BEAUTIFY_FLAG" val="#wm#"/>
  <p:tag name="KSO_WM_UNIT_PRESET_TEXT" val="单击此处添加大标题"/>
</p:tagLst>
</file>

<file path=ppt/tags/tag17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28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287"/>
  <p:tag name="KSO_WM_SLIDE_LAYOUT" val="a_f_i"/>
  <p:tag name="KSO_WM_SLIDE_LAYOUT_CNT" val="1_1_1"/>
  <p:tag name="KSO_WM_SPECIAL_SOURCE" val="bdnull"/>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7_8*i*1"/>
  <p:tag name="KSO_WM_TEMPLATE_CATEGORY" val="custom"/>
  <p:tag name="KSO_WM_TEMPLATE_INDEX" val="20204287"/>
  <p:tag name="KSO_WM_UNIT_BK_DARK_LIGHT" val="2"/>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7_8*i*1"/>
  <p:tag name="KSO_WM_TEMPLATE_CATEGORY" val="custom"/>
  <p:tag name="KSO_WM_TEMPLATE_INDEX" val="20204287"/>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287_8*i*2"/>
  <p:tag name="KSO_WM_TEMPLATE_CATEGORY" val="custom"/>
  <p:tag name="KSO_WM_TEMPLATE_INDEX" val="20204287"/>
  <p:tag name="KSO_WM_UNIT_LAYERLEVEL" val="1"/>
  <p:tag name="KSO_WM_TAG_VERSION" val="1.0"/>
  <p:tag name="KSO_WM_BEAUTIFY_FLAG" val="#wm#"/>
</p:tagLst>
</file>

<file path=ppt/tags/tag177.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7_8*a*1"/>
  <p:tag name="KSO_WM_TEMPLATE_CATEGORY" val="custom"/>
  <p:tag name="KSO_WM_TEMPLATE_INDEX" val="20204287"/>
  <p:tag name="KSO_WM_UNIT_LAYERLEVEL" val="1"/>
  <p:tag name="KSO_WM_TAG_VERSION" val="1.0"/>
  <p:tag name="KSO_WM_BEAUTIFY_FLAG" val="#wm#"/>
  <p:tag name="KSO_WM_UNIT_PRESET_TEXT" val="单击此处添加大标题"/>
</p:tagLst>
</file>

<file path=ppt/tags/tag17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28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287"/>
  <p:tag name="KSO_WM_SLIDE_LAYOUT" val="a_f_i"/>
  <p:tag name="KSO_WM_SLIDE_LAYOUT_CNT" val="1_1_1"/>
  <p:tag name="KSO_WM_SPECIAL_SOURCE" val="bdnul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7_9*i*1"/>
  <p:tag name="KSO_WM_TEMPLATE_CATEGORY" val="custom"/>
  <p:tag name="KSO_WM_TEMPLATE_INDEX" val="20204287"/>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7_9*i*1"/>
  <p:tag name="KSO_WM_TEMPLATE_CATEGORY" val="custom"/>
  <p:tag name="KSO_WM_TEMPLATE_INDEX" val="20204287"/>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287_9*i*3"/>
  <p:tag name="KSO_WM_TEMPLATE_CATEGORY" val="custom"/>
  <p:tag name="KSO_WM_TEMPLATE_INDEX" val="20204287"/>
  <p:tag name="KSO_WM_UNIT_LAYERLEVEL" val="1"/>
  <p:tag name="KSO_WM_TAG_VERSION" val="1.0"/>
  <p:tag name="KSO_WM_BEAUTIFY_FLAG" val="#wm#"/>
</p:tagLst>
</file>

<file path=ppt/tags/tag182.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2_1"/>
  <p:tag name="KSO_WM_UNIT_ID" val="custom20204287_9*h_i*2_1"/>
  <p:tag name="KSO_WM_TEMPLATE_CATEGORY" val="custom"/>
  <p:tag name="KSO_WM_TEMPLATE_INDEX" val="20204287"/>
  <p:tag name="KSO_WM_UNIT_LAYERLEVEL" val="1_1"/>
  <p:tag name="KSO_WM_TAG_VERSION" val="1.0"/>
  <p:tag name="KSO_WM_BEAUTIFY_FLAG" val="#wm#"/>
</p:tagLst>
</file>

<file path=ppt/tags/tag183.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1"/>
  <p:tag name="KSO_WM_UNIT_ID" val="custom20204287_9*h_i*1_1"/>
  <p:tag name="KSO_WM_TEMPLATE_CATEGORY" val="custom"/>
  <p:tag name="KSO_WM_TEMPLATE_INDEX" val="20204287"/>
  <p:tag name="KSO_WM_UNIT_LAYERLEVEL" val="1_1"/>
  <p:tag name="KSO_WM_TAG_VERSION" val="1.0"/>
  <p:tag name="KSO_WM_BEAUTIFY_FLAG" val="#wm#"/>
</p:tagLst>
</file>

<file path=ppt/tags/tag184.xml><?xml version="1.0" encoding="utf-8"?>
<p:tagLst xmlns:p="http://schemas.openxmlformats.org/presentationml/2006/main">
  <p:tag name="KSO_WM_UNIT_TEXTBOXSTYLE_SHAPETYPE" val="1"/>
  <p:tag name="KSO_WM_UNIT_TEXTBOXSTYLE_ADJUSTLEFT" val="10_-35.445"/>
  <p:tag name="KSO_WM_UNIT_TEXTBOXSTYLE_ADJUSTTOP" val="0_-63.95001"/>
  <p:tag name="KSO_WM_UNIT_BLOCK" val="0"/>
  <p:tag name="KSO_WM_UNIT_SM_LIMIT_TYPE" val="1"/>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2"/>
  <p:tag name="KSO_WM_UNIT_ID" val="custom20204287_9*h_i*1_2"/>
  <p:tag name="KSO_WM_TEMPLATE_CATEGORY" val="custom"/>
  <p:tag name="KSO_WM_TEMPLATE_INDEX" val="20204287"/>
  <p:tag name="KSO_WM_UNIT_LAYERLEVEL" val="1_1"/>
  <p:tag name="KSO_WM_TAG_VERSION" val="1.0"/>
  <p:tag name="KSO_WM_BEAUTIFY_FLAG" val="#wm#"/>
</p:tagLst>
</file>

<file path=ppt/tags/tag185.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7_9*a*1"/>
  <p:tag name="KSO_WM_TEMPLATE_CATEGORY" val="custom"/>
  <p:tag name="KSO_WM_TEMPLATE_INDEX" val="20204287"/>
  <p:tag name="KSO_WM_UNIT_LAYERLEVEL" val="1"/>
  <p:tag name="KSO_WM_TAG_VERSION" val="1.0"/>
  <p:tag name="KSO_WM_BEAUTIFY_FLAG" val="#wm#"/>
  <p:tag name="KSO_WM_UNIT_PRESET_TEXT" val="单击此处添加大标题"/>
</p:tagLst>
</file>

<file path=ppt/tags/tag18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3,&quot;right&quot;:1.69,&quot;bottom&quot;:0.43},&quot;edge&quot;:{&quot;left&quot;:true,&quot;top&quot;:true,&quot;right&quot;:true,&quot;bottom&quot;:false}},{&quot;direction&quot;:1,&quot;horizontalAlign&quot;:-1,&quot;verticalAlign&quot;:-1,&quot;type&quot;:0,&quot;diagramDirection&quot;:0,&quot;canSetOverLayout&quot;:0,&quot;isOverLayout&quot;:0,&quot;normalSize&quot;:{&quot;size1&quot;:53.6},&quot;minSize&quot;:{&quot;size1&quot;:40.3},&quot;maxSize&quot;:{&quot;size1&quot;:71.0},&quot;edge&quot;:{&quot;left&quot;:true,&quot;top&quot;:false,&quot;right&quot;:true,&quot;bottom&quot;:true},&quot;subLayout&quot;:[{&quot;direction&quot;:0,&quot;horizontalAlign&quot;:-1,&quot;verticalAlign&quot;:-1,&quot;type&quot;:0,&quot;diagramDirection&quot;:0,&quot;canSetOverLayout&quot;:0,&quot;isOverLayout&quot;:0,&quot;margin&quot;:{&quot;left&quot;:2.55,&quot;top&quot;:4.11,&quot;right&quot;:2.96,&quot;bottom&quot;:5.86},&quot;edge&quot;:{&quot;left&quot;:true,&quot;top&quot;:false,&quot;right&quot;:false,&quot;bottom&quot;:true}},{&quot;direction&quot;:0,&quot;horizontalAlign&quot;:-1,&quot;verticalAlign&quot;:-1,&quot;type&quot;:0,&quot;diagramDirection&quot;:0,&quot;canSetOverLayout&quot;:0,&quot;isOverLayout&quot;:0,&quot;margin&quot;:{&quot;left&quot;:0.026,&quot;top&quot;:2.269,&quot;right&quot;:2.13,&quot;bottom&quot;:4.04},&quot;edge&quot;:{&quot;left&quot;:false,&quot;top&quot;:false,&quot;right&quot;:true,&quot;bottom&quot;:true}}]}]}"/>
  <p:tag name="KSO_WM_SLIDE_BACKGROUND" val="[&quot;navigation&quot;]"/>
  <p:tag name="KSO_WM_SLIDE_RATIO" val="1.777778"/>
  <p:tag name="KSO_WM_SLIDE_ID" val="custom20204287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864.095*311.886"/>
  <p:tag name="KSO_WM_SLIDE_POSITION" val="47.9556*125.305"/>
  <p:tag name="KSO_WM_TAG_VERSION" val="1.0"/>
  <p:tag name="KSO_WM_BEAUTIFY_FLAG" val="#wm#"/>
  <p:tag name="KSO_WM_TEMPLATE_CATEGORY" val="custom"/>
  <p:tag name="KSO_WM_TEMPLATE_INDEX" val="20204287"/>
  <p:tag name="KSO_WM_SLIDE_LAYOUT" val="a_i_h"/>
  <p:tag name="KSO_WM_SLIDE_LAYOUT_CNT" val="1_1_2"/>
  <p:tag name="KSO_WM_SPECIAL_SOURCE" val="bdnull"/>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7_9*i*1"/>
  <p:tag name="KSO_WM_TEMPLATE_CATEGORY" val="custom"/>
  <p:tag name="KSO_WM_TEMPLATE_INDEX" val="20204287"/>
  <p:tag name="KSO_WM_UNIT_BK_DARK_LIGHT" val="2"/>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7_9*i*1"/>
  <p:tag name="KSO_WM_TEMPLATE_CATEGORY" val="custom"/>
  <p:tag name="KSO_WM_TEMPLATE_INDEX" val="20204287"/>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4287_9*i*3"/>
  <p:tag name="KSO_WM_TEMPLATE_CATEGORY" val="custom"/>
  <p:tag name="KSO_WM_TEMPLATE_INDEX" val="2020428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BLOCK" val="0"/>
  <p:tag name="KSO_WM_UNIT_SM_LIMIT_TYPE" val="2"/>
  <p:tag name="KSO_WM_UNIT_DECORATE_INFO" val="{&quot;DecorateInfoX&quot;:{&quot;IsLeft&quot;:false,&quot;IsRight&quot;:tru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1"/>
  <p:tag name="KSO_WM_UNIT_ID" val="custom20204287_9*h_i*1_1"/>
  <p:tag name="KSO_WM_TEMPLATE_CATEGORY" val="custom"/>
  <p:tag name="KSO_WM_TEMPLATE_INDEX" val="20204287"/>
  <p:tag name="KSO_WM_UNIT_LAYERLEVEL" val="1_1"/>
  <p:tag name="KSO_WM_TAG_VERSION" val="1.0"/>
  <p:tag name="KSO_WM_BEAUTIFY_FLAG" val="#wm#"/>
</p:tagLst>
</file>

<file path=ppt/tags/tag191.xml><?xml version="1.0" encoding="utf-8"?>
<p:tagLst xmlns:p="http://schemas.openxmlformats.org/presentationml/2006/main">
  <p:tag name="KSO_WM_UNIT_TEXTBOXSTYLE_SHAPETYPE" val="1"/>
  <p:tag name="KSO_WM_UNIT_TEXTBOXSTYLE_ADJUSTLEFT" val="10_-35.445"/>
  <p:tag name="KSO_WM_UNIT_TEXTBOXSTYLE_ADJUSTTOP" val="0_-63.95001"/>
  <p:tag name="KSO_WM_UNIT_BLOCK" val="0"/>
  <p:tag name="KSO_WM_UNIT_SM_LIMIT_TYPE" val="1"/>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h_i"/>
  <p:tag name="KSO_WM_UNIT_INDEX" val="1_2"/>
  <p:tag name="KSO_WM_UNIT_ID" val="custom20204287_9*h_i*1_2"/>
  <p:tag name="KSO_WM_TEMPLATE_CATEGORY" val="custom"/>
  <p:tag name="KSO_WM_TEMPLATE_INDEX" val="20204287"/>
  <p:tag name="KSO_WM_UNIT_LAYERLEVEL" val="1_1"/>
  <p:tag name="KSO_WM_TAG_VERSION" val="1.0"/>
  <p:tag name="KSO_WM_BEAUTIFY_FLAG" val="#wm#"/>
</p:tagLst>
</file>

<file path=ppt/tags/tag192.xml><?xml version="1.0" encoding="utf-8"?>
<p:tagLst xmlns:p="http://schemas.openxmlformats.org/presentationml/2006/main">
  <p:tag name="KSO_WM_UNIT_DEFAULT_FONT" val="16;20;2"/>
  <p:tag name="KSO_WM_UNIT_BLOCK" val="0"/>
  <p:tag name="KSO_WM_UNIT_NOCLEAR" val="0"/>
  <p:tag name="KSO_WM_UNIT_VALUE" val="85"/>
  <p:tag name="KSO_WM_UNIT_HIGHLIGHT" val="0"/>
  <p:tag name="KSO_WM_UNIT_COMPATIBLE" val="0"/>
  <p:tag name="KSO_WM_UNIT_DIAGRAM_ISNUMVISUAL" val="0"/>
  <p:tag name="KSO_WM_UNIT_DIAGRAM_ISREFERUNIT" val="0"/>
  <p:tag name="KSO_WM_UNIT_TYPE" val="h_f"/>
  <p:tag name="KSO_WM_UNIT_INDEX" val="1_1"/>
  <p:tag name="KSO_WM_UNIT_ID" val="custom20204287_9*h_f*1_1"/>
  <p:tag name="KSO_WM_TEMPLATE_CATEGORY" val="custom"/>
  <p:tag name="KSO_WM_TEMPLATE_INDEX" val="20204287"/>
  <p:tag name="KSO_WM_UNIT_LAYERLEVEL" val="1_1"/>
  <p:tag name="KSO_WM_TAG_VERSION" val="1.0"/>
  <p:tag name="KSO_WM_BEAUTIFY_FLAG" val="#wm#"/>
  <p:tag name="KSO_WM_UNIT_PRESET_TEXT" val="单击此处输入你的正文，文字是您思想的提炼;&#10;为了最终演示发布的良好效果，请尽量言简意赅的阐述观点；根据需要可酌情增减文字……"/>
</p:tagLst>
</file>

<file path=ppt/tags/tag193.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7_8*a*1"/>
  <p:tag name="KSO_WM_TEMPLATE_CATEGORY" val="custom"/>
  <p:tag name="KSO_WM_TEMPLATE_INDEX" val="20204287"/>
  <p:tag name="KSO_WM_UNIT_LAYERLEVEL" val="1"/>
  <p:tag name="KSO_WM_TAG_VERSION" val="1.0"/>
  <p:tag name="KSO_WM_BEAUTIFY_FLAG" val="#wm#"/>
  <p:tag name="KSO_WM_UNIT_PRESET_TEXT" val="单击此处添加大标题"/>
</p:tagLst>
</file>

<file path=ppt/tags/tag194.xml><?xml version="1.0" encoding="utf-8"?>
<p:tagLst xmlns:p="http://schemas.openxmlformats.org/presentationml/2006/main">
  <p:tag name="KSO_WM_MEDIACOVER_FLAG" val="1"/>
  <p:tag name="KSO_WM_UNIT_MEDIACOVER_BTN_STATE" val="1"/>
  <p:tag name="KSO_WM_UNIT_MEDIACOVER_BTNRECT" val="1810*3850*460*460"/>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ags/tag19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3,&quot;right&quot;:1.69,&quot;bottom&quot;:0.43},&quot;edge&quot;:{&quot;left&quot;:true,&quot;top&quot;:true,&quot;right&quot;:true,&quot;bottom&quot;:false}},{&quot;direction&quot;:1,&quot;horizontalAlign&quot;:-1,&quot;verticalAlign&quot;:-1,&quot;type&quot;:0,&quot;diagramDirection&quot;:0,&quot;canSetOverLayout&quot;:0,&quot;isOverLayout&quot;:0,&quot;normalSize&quot;:{&quot;size1&quot;:53.6},&quot;minSize&quot;:{&quot;size1&quot;:40.3},&quot;maxSize&quot;:{&quot;size1&quot;:71.0},&quot;edge&quot;:{&quot;left&quot;:true,&quot;top&quot;:false,&quot;right&quot;:true,&quot;bottom&quot;:true},&quot;subLayout&quot;:[{&quot;direction&quot;:0,&quot;horizontalAlign&quot;:-1,&quot;verticalAlign&quot;:-1,&quot;type&quot;:0,&quot;diagramDirection&quot;:0,&quot;canSetOverLayout&quot;:0,&quot;isOverLayout&quot;:0,&quot;margin&quot;:{&quot;left&quot;:2.55,&quot;top&quot;:4.11,&quot;right&quot;:2.96,&quot;bottom&quot;:5.86},&quot;edge&quot;:{&quot;left&quot;:true,&quot;top&quot;:false,&quot;right&quot;:false,&quot;bottom&quot;:true}},{&quot;direction&quot;:0,&quot;horizontalAlign&quot;:-1,&quot;verticalAlign&quot;:-1,&quot;type&quot;:0,&quot;diagramDirection&quot;:0,&quot;canSetOverLayout&quot;:0,&quot;isOverLayout&quot;:0,&quot;margin&quot;:{&quot;left&quot;:0.026,&quot;top&quot;:2.269,&quot;right&quot;:2.13,&quot;bottom&quot;:4.04},&quot;edge&quot;:{&quot;left&quot;:false,&quot;top&quot;:false,&quot;right&quot;:true,&quot;bottom&quot;:true}}]}]}"/>
  <p:tag name="KSO_WM_SLIDE_BACKGROUND" val="[&quot;navigation&quot;]"/>
  <p:tag name="KSO_WM_SLIDE_RATIO" val="1.777778"/>
  <p:tag name="KSO_WM_SLIDE_ID" val="custom20204287_9"/>
  <p:tag name="KSO_WM_TEMPLATE_SUBCATEGORY" val="0"/>
  <p:tag name="KSO_WM_TEMPLATE_MASTER_TYPE" val="1"/>
  <p:tag name="KSO_WM_TEMPLATE_COLOR_TYPE" val="1"/>
  <p:tag name="KSO_WM_SLIDE_TYPE" val="text"/>
  <p:tag name="KSO_WM_SLIDE_SUBTYPE" val="picTxt"/>
  <p:tag name="KSO_WM_SLIDE_ITEM_CNT" val="0"/>
  <p:tag name="KSO_WM_SLIDE_INDEX" val="9"/>
  <p:tag name="KSO_WM_SLIDE_SIZE" val="864.095*311.886"/>
  <p:tag name="KSO_WM_SLIDE_POSITION" val="47.9556*125.305"/>
  <p:tag name="KSO_WM_TAG_VERSION" val="1.0"/>
  <p:tag name="KSO_WM_BEAUTIFY_FLAG" val="#wm#"/>
  <p:tag name="KSO_WM_TEMPLATE_CATEGORY" val="custom"/>
  <p:tag name="KSO_WM_TEMPLATE_INDEX" val="20204287"/>
  <p:tag name="KSO_WM_SLIDE_LAYOUT" val="a_i_h"/>
  <p:tag name="KSO_WM_SLIDE_LAYOUT_CNT" val="1_1_2"/>
  <p:tag name="KSO_WM_SPECIAL_SOURCE" val="bdnull"/>
</p:tagLst>
</file>

<file path=ppt/tags/tag196.xml><?xml version="1.0" encoding="utf-8"?>
<p:tagLst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4287_35*a*1"/>
  <p:tag name="KSO_WM_TEMPLATE_CATEGORY" val="custom"/>
  <p:tag name="KSO_WM_TEMPLATE_INDEX" val="20204287"/>
  <p:tag name="KSO_WM_UNIT_LAYERLEVEL" val="1"/>
  <p:tag name="KSO_WM_TAG_VERSION" val="1.0"/>
  <p:tag name="KSO_WM_BEAUTIFY_FLAG" val="#wm#"/>
  <p:tag name="KSO_WM_UNIT_PRESET_TEXT" val="谢谢收看"/>
</p:tagLst>
</file>

<file path=ppt/tags/tag197.xml><?xml version="1.0" encoding="utf-8"?>
<p:tagLst xmlns:p="http://schemas.openxmlformats.org/presentationml/2006/main">
  <p:tag name="KSO_WM_SLIDE_ID" val="custom20204287_35"/>
  <p:tag name="KSO_WM_TEMPLATE_SUBCATEGORY" val="0"/>
  <p:tag name="KSO_WM_TEMPLATE_MASTER_TYPE" val="1"/>
  <p:tag name="KSO_WM_TEMPLATE_COLOR_TYPE" val="1"/>
  <p:tag name="KSO_WM_SLIDE_TYPE" val="endPage"/>
  <p:tag name="KSO_WM_SLIDE_SUBTYPE" val="pureTxt"/>
  <p:tag name="KSO_WM_SLIDE_ITEM_CNT" val="0"/>
  <p:tag name="KSO_WM_SLIDE_INDEX" val="35"/>
  <p:tag name="KSO_WM_TAG_VERSION" val="1.0"/>
  <p:tag name="KSO_WM_BEAUTIFY_FLAG" val="#wm#"/>
  <p:tag name="KSO_WM_TEMPLATE_CATEGORY" val="custom"/>
  <p:tag name="KSO_WM_TEMPLATE_INDEX" val="20204287"/>
  <p:tag name="KSO_WM_SLIDE_LAYOUT" val="a_b"/>
  <p:tag name="KSO_WM_SLIDE_LAYOUT_CNT" val="1_1"/>
  <p:tag name="KSO_WM_SPECIAL_SOURCE" val="bdnull"/>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WPS主题色">
      <a:dk1>
        <a:srgbClr val="000000"/>
      </a:dk1>
      <a:lt1>
        <a:srgbClr val="FFFFFF"/>
      </a:lt1>
      <a:dk2>
        <a:srgbClr val="ECEFEF"/>
      </a:dk2>
      <a:lt2>
        <a:srgbClr val="FCFDFD"/>
      </a:lt2>
      <a:accent1>
        <a:srgbClr val="5D767B"/>
      </a:accent1>
      <a:accent2>
        <a:srgbClr val="5D717F"/>
      </a:accent2>
      <a:accent3>
        <a:srgbClr val="626C80"/>
      </a:accent3>
      <a:accent4>
        <a:srgbClr val="6A667B"/>
      </a:accent4>
      <a:accent5>
        <a:srgbClr val="746072"/>
      </a:accent5>
      <a:accent6>
        <a:srgbClr val="7B5C6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Words>
  <Application>WPS 演示</Application>
  <PresentationFormat>宽屏</PresentationFormat>
  <Paragraphs>56</Paragraphs>
  <Slides>9</Slides>
  <Notes>34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微软雅黑</vt:lpstr>
      <vt:lpstr>汉仪旗黑-85S</vt:lpstr>
      <vt:lpstr>黑体</vt:lpstr>
      <vt:lpstr>Segoe UI</vt:lpstr>
      <vt:lpstr>Arial Unicode MS</vt:lpstr>
      <vt:lpstr>Calibri</vt:lpstr>
      <vt:lpstr>1_Office 主题​​</vt:lpstr>
      <vt:lpstr>老年乐APP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谢谢收看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老年乐APP</dc:title>
  <dc:creator>10321</dc:creator>
  <cp:lastModifiedBy>，</cp:lastModifiedBy>
  <cp:revision>215</cp:revision>
  <dcterms:created xsi:type="dcterms:W3CDTF">2019-06-19T02:08:00Z</dcterms:created>
  <dcterms:modified xsi:type="dcterms:W3CDTF">2020-12-11T12:03:39Z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