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D9BC-6593-4788-95B6-48C284B1F50F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8E22-909B-417D-82B8-7C2230D0A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13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D9BC-6593-4788-95B6-48C284B1F50F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8E22-909B-417D-82B8-7C2230D0A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7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6835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D9BC-6593-4788-95B6-48C284B1F50F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8E22-909B-417D-82B8-7C2230D0A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459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preserve="1">
  <p:cSld name="1_兩項物件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4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644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 dirty="0"/>
          </a:p>
        </p:txBody>
      </p:sp>
      <p:sp>
        <p:nvSpPr>
          <p:cNvPr id="37" name="Google Shape;37;p44"/>
          <p:cNvSpPr txBox="1">
            <a:spLocks noGrp="1"/>
          </p:cNvSpPr>
          <p:nvPr>
            <p:ph type="body" idx="1"/>
          </p:nvPr>
        </p:nvSpPr>
        <p:spPr>
          <a:xfrm>
            <a:off x="838200" y="1105469"/>
            <a:ext cx="10515600" cy="5071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9" name="Google Shape;39;p44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7E6D9BC-6593-4788-95B6-48C284B1F50F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40" name="Google Shape;40;p44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41" name="Google Shape;41;p44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3A828E22-909B-417D-82B8-7C2230D0A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02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D9BC-6593-4788-95B6-48C284B1F50F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8E22-909B-417D-82B8-7C2230D0A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217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D9BC-6593-4788-95B6-48C284B1F50F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8E22-909B-417D-82B8-7C2230D0A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25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091821"/>
            <a:ext cx="5156200" cy="508514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091821"/>
            <a:ext cx="5156200" cy="508514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D9BC-6593-4788-95B6-48C284B1F50F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8E22-909B-417D-82B8-7C2230D0A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08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59021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40319" y="1012421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40319" y="1836335"/>
            <a:ext cx="5158316" cy="435975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012421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1836335"/>
            <a:ext cx="5183717" cy="435975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D9BC-6593-4788-95B6-48C284B1F50F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8E22-909B-417D-82B8-7C2230D0A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823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D9BC-6593-4788-95B6-48C284B1F50F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8E22-909B-417D-82B8-7C2230D0A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39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D9BC-6593-4788-95B6-48C284B1F50F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8E22-909B-417D-82B8-7C2230D0A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766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D9BC-6593-4788-95B6-48C284B1F50F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8E22-909B-417D-82B8-7C2230D0A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5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D9BC-6593-4788-95B6-48C284B1F50F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28E22-909B-417D-82B8-7C2230D0A1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54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8490"/>
            <a:ext cx="10515600" cy="548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114439"/>
            <a:ext cx="10515600" cy="506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320283" y="37440"/>
            <a:ext cx="2743200" cy="3310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6D9BC-6593-4788-95B6-48C284B1F50F}" type="datetimeFigureOut">
              <a:rPr lang="zh-TW" altLang="en-US" smtClean="0"/>
              <a:t>2025/5/19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353799" y="37439"/>
            <a:ext cx="709684" cy="3310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28E22-909B-417D-82B8-7C2230D0A17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Google Shape;15;p40" descr="ä¸­å¤§æ ¡å¾½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" y="-7847"/>
            <a:ext cx="994595" cy="7459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985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l"/>
        <a:defRPr sz="2400" kern="1200">
          <a:solidFill>
            <a:srgbClr val="002060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Wingdings" panose="05000000000000000000" pitchFamily="2" charset="2"/>
        <a:buChar char="u"/>
        <a:defRPr sz="2000" kern="1200">
          <a:solidFill>
            <a:schemeClr val="accent6">
              <a:lumMod val="50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50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asychair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F1B583-9288-44E3-9159-9AF4304DA9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TFSD 2025</a:t>
            </a:r>
            <a:r>
              <a:rPr lang="zh-TW" altLang="en-US" dirty="0"/>
              <a:t>網站</a:t>
            </a:r>
            <a:br>
              <a:rPr lang="en-US" altLang="zh-TW" dirty="0"/>
            </a:br>
            <a:r>
              <a:rPr lang="zh-TW" altLang="en-US" sz="4400" dirty="0"/>
              <a:t>建置進度報告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907EE58-D81B-4C98-AD20-58E5A4BEFA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林錦德</a:t>
            </a:r>
            <a:endParaRPr lang="en-US" altLang="zh-TW" dirty="0"/>
          </a:p>
          <a:p>
            <a:r>
              <a:rPr lang="zh-TW" altLang="en-US" dirty="0"/>
              <a:t>學生：郭樺、王翊麟</a:t>
            </a:r>
          </a:p>
        </p:txBody>
      </p:sp>
    </p:spTree>
    <p:extLst>
      <p:ext uri="{BB962C8B-B14F-4D97-AF65-F5344CB8AC3E}">
        <p14:creationId xmlns:p14="http://schemas.microsoft.com/office/powerpoint/2010/main" val="259527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4D3886-7AD6-4F12-B9C8-260E4DA9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進度規劃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6E1F2D6-5ADC-4B0C-86A8-70B8ABFB56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7970631"/>
              </p:ext>
            </p:extLst>
          </p:nvPr>
        </p:nvGraphicFramePr>
        <p:xfrm>
          <a:off x="838200" y="1114424"/>
          <a:ext cx="10515596" cy="455660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48862">
                  <a:extLst>
                    <a:ext uri="{9D8B030D-6E8A-4147-A177-3AD203B41FA5}">
                      <a16:colId xmlns:a16="http://schemas.microsoft.com/office/drawing/2014/main" val="770883871"/>
                    </a:ext>
                  </a:extLst>
                </a:gridCol>
                <a:gridCol w="4108936">
                  <a:extLst>
                    <a:ext uri="{9D8B030D-6E8A-4147-A177-3AD203B41FA5}">
                      <a16:colId xmlns:a16="http://schemas.microsoft.com/office/drawing/2014/main" val="3203311195"/>
                    </a:ext>
                  </a:extLst>
                </a:gridCol>
                <a:gridCol w="1764325">
                  <a:extLst>
                    <a:ext uri="{9D8B030D-6E8A-4147-A177-3AD203B41FA5}">
                      <a16:colId xmlns:a16="http://schemas.microsoft.com/office/drawing/2014/main" val="4268541508"/>
                    </a:ext>
                  </a:extLst>
                </a:gridCol>
                <a:gridCol w="3493473">
                  <a:extLst>
                    <a:ext uri="{9D8B030D-6E8A-4147-A177-3AD203B41FA5}">
                      <a16:colId xmlns:a16="http://schemas.microsoft.com/office/drawing/2014/main" val="553357911"/>
                    </a:ext>
                  </a:extLst>
                </a:gridCol>
              </a:tblGrid>
              <a:tr h="54899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/>
                        <a:t>時間</a:t>
                      </a:r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/>
                        <a:t>預定進度</a:t>
                      </a:r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/>
                        <a:t>達成狀況</a:t>
                      </a:r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/>
                        <a:t>議題討論</a:t>
                      </a:r>
                      <a:endParaRPr lang="zh-TW" altLang="en-US" sz="24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107006"/>
                  </a:ext>
                </a:extLst>
              </a:tr>
              <a:tr h="445291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r>
                        <a:rPr lang="zh-TW" altLang="en-US" dirty="0"/>
                        <a:t>月底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初步網站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OK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169263"/>
                  </a:ext>
                </a:extLst>
              </a:tr>
              <a:tr h="445291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r>
                        <a:rPr lang="zh-TW" altLang="en-US" dirty="0"/>
                        <a:t>月底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網站、投稿系統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可能延遲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EasyChair</a:t>
                      </a:r>
                      <a:r>
                        <a:rPr lang="zh-TW" altLang="en-US" dirty="0"/>
                        <a:t>的功能啟用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860371"/>
                  </a:ext>
                </a:extLst>
              </a:tr>
              <a:tr h="445291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r>
                        <a:rPr lang="zh-TW" altLang="en-US" dirty="0"/>
                        <a:t>月中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2"/>
                          </a:solidFill>
                        </a:rPr>
                        <a:t>Submission</a:t>
                      </a:r>
                      <a:r>
                        <a:rPr lang="zh-TW" altLang="en-US" dirty="0">
                          <a:solidFill>
                            <a:schemeClr val="accent2"/>
                          </a:solidFill>
                        </a:rPr>
                        <a:t>系統</a:t>
                      </a:r>
                      <a:r>
                        <a:rPr lang="zh-TW" altLang="en-US" dirty="0"/>
                        <a:t>測試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862134"/>
                  </a:ext>
                </a:extLst>
              </a:tr>
              <a:tr h="445291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r>
                        <a:rPr lang="zh-TW" altLang="en-US" dirty="0"/>
                        <a:t>月底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2"/>
                          </a:solidFill>
                        </a:rPr>
                        <a:t>Submission</a:t>
                      </a:r>
                      <a:r>
                        <a:rPr lang="zh-TW" altLang="en-US" dirty="0">
                          <a:solidFill>
                            <a:schemeClr val="accent2"/>
                          </a:solidFill>
                        </a:rPr>
                        <a:t>系統</a:t>
                      </a:r>
                      <a:r>
                        <a:rPr lang="zh-TW" altLang="en-US" dirty="0"/>
                        <a:t>啟用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34333"/>
                  </a:ext>
                </a:extLst>
              </a:tr>
              <a:tr h="445291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r>
                        <a:rPr lang="zh-TW" altLang="en-US" dirty="0"/>
                        <a:t>月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5"/>
                          </a:solidFill>
                        </a:rPr>
                        <a:t>Review</a:t>
                      </a:r>
                      <a:r>
                        <a:rPr lang="zh-TW" altLang="en-US" dirty="0">
                          <a:solidFill>
                            <a:schemeClr val="accent5"/>
                          </a:solidFill>
                        </a:rPr>
                        <a:t>系統</a:t>
                      </a:r>
                      <a:r>
                        <a:rPr lang="zh-TW" altLang="en-US" dirty="0"/>
                        <a:t>測試、</a:t>
                      </a:r>
                      <a:r>
                        <a:rPr lang="zh-TW" altLang="en-US" dirty="0">
                          <a:solidFill>
                            <a:srgbClr val="7030A0"/>
                          </a:solidFill>
                        </a:rPr>
                        <a:t>繳費系統</a:t>
                      </a:r>
                      <a:r>
                        <a:rPr lang="zh-TW" altLang="en-US" dirty="0"/>
                        <a:t>測試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162847"/>
                  </a:ext>
                </a:extLst>
              </a:tr>
              <a:tr h="445291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r>
                        <a:rPr lang="zh-TW" altLang="en-US" dirty="0"/>
                        <a:t>月底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rgbClr val="7030A0"/>
                          </a:solidFill>
                        </a:rPr>
                        <a:t>繳費系統</a:t>
                      </a:r>
                      <a:r>
                        <a:rPr lang="zh-TW" altLang="en-US" dirty="0"/>
                        <a:t>啟用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793958"/>
                  </a:ext>
                </a:extLst>
              </a:tr>
              <a:tr h="445291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r>
                        <a:rPr lang="zh-TW" altLang="en-US" dirty="0"/>
                        <a:t>月中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accent5"/>
                          </a:solidFill>
                        </a:rPr>
                        <a:t>Review</a:t>
                      </a:r>
                      <a:r>
                        <a:rPr lang="zh-TW" altLang="en-US" dirty="0">
                          <a:solidFill>
                            <a:schemeClr val="accent5"/>
                          </a:solidFill>
                        </a:rPr>
                        <a:t>系統</a:t>
                      </a:r>
                      <a:r>
                        <a:rPr lang="zh-TW" altLang="en-US" dirty="0"/>
                        <a:t>啟用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635355"/>
                  </a:ext>
                </a:extLst>
              </a:tr>
              <a:tr h="445291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r>
                        <a:rPr lang="zh-TW" altLang="en-US" dirty="0"/>
                        <a:t>月底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論文下載系統完成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529215"/>
                  </a:ext>
                </a:extLst>
              </a:tr>
              <a:tr h="445291"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r>
                        <a:rPr lang="zh-TW" altLang="en-US" dirty="0"/>
                        <a:t>月中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收據資訊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224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82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27261E-17B8-4710-9498-A79C8E87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EasyChair</a:t>
            </a:r>
            <a:r>
              <a:rPr lang="zh-TW" altLang="en-US" dirty="0"/>
              <a:t> 申辦與使用步驟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271B4C-A0BF-4911-A3E6-4E24BBB2B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400" dirty="0"/>
              <a:t>註冊帳號 </a:t>
            </a:r>
            <a:r>
              <a:rPr lang="en-US" altLang="zh-TW" sz="2400" dirty="0">
                <a:hlinkClick r:id="rId2"/>
              </a:rPr>
              <a:t>https://easychair.org/</a:t>
            </a:r>
            <a:endParaRPr lang="en-US" altLang="zh-TW" sz="24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/>
              <a:t>申請建立新研討會。等待審核。</a:t>
            </a:r>
            <a:r>
              <a:rPr lang="en-US" altLang="zh-TW" sz="2400" dirty="0">
                <a:solidFill>
                  <a:srgbClr val="FF0000"/>
                </a:solidFill>
              </a:rPr>
              <a:t>(</a:t>
            </a:r>
            <a:r>
              <a:rPr lang="zh-TW" altLang="en-US" sz="2400" dirty="0">
                <a:solidFill>
                  <a:srgbClr val="FF0000"/>
                </a:solidFill>
              </a:rPr>
              <a:t>目前卡在這裡。因為網站還沒上線</a:t>
            </a:r>
            <a:r>
              <a:rPr lang="en-US" altLang="zh-TW" sz="2400" dirty="0">
                <a:solidFill>
                  <a:srgbClr val="FF0000"/>
                </a:solidFill>
              </a:rPr>
              <a:t>!!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/>
              <a:t>設定投稿與審稿流程</a:t>
            </a:r>
            <a:endParaRPr lang="en-US" altLang="zh-TW" sz="2400" dirty="0"/>
          </a:p>
          <a:p>
            <a:pPr marL="971550" lvl="1" indent="-514350">
              <a:buFont typeface="+mj-lt"/>
              <a:buAutoNum type="alphaLcParenR"/>
            </a:pPr>
            <a:r>
              <a:rPr lang="zh-TW" altLang="en-US" sz="2000" dirty="0"/>
              <a:t>投稿相關資訊，例如格式、時間、議程群組等。</a:t>
            </a:r>
            <a:endParaRPr lang="en-US" altLang="zh-TW" sz="2000" dirty="0"/>
          </a:p>
          <a:p>
            <a:pPr marL="971550" lvl="1" indent="-514350">
              <a:buFont typeface="+mj-lt"/>
              <a:buAutoNum type="alphaLcParenR"/>
            </a:pPr>
            <a:r>
              <a:rPr lang="zh-TW" altLang="en-US" sz="2000" dirty="0"/>
              <a:t>設定審稿管理團隊</a:t>
            </a:r>
            <a:endParaRPr lang="en-US" altLang="zh-TW" sz="2000" dirty="0"/>
          </a:p>
          <a:p>
            <a:pPr marL="971550" lvl="1" indent="-514350">
              <a:buFont typeface="+mj-lt"/>
              <a:buAutoNum type="alphaLcParenR"/>
            </a:pPr>
            <a:r>
              <a:rPr lang="zh-TW" altLang="en-US" sz="2000" dirty="0"/>
              <a:t>進行審稿，包含發送審稿任務等。</a:t>
            </a:r>
            <a:endParaRPr lang="en-US" altLang="zh-TW" sz="2000" dirty="0"/>
          </a:p>
          <a:p>
            <a:pPr marL="971550" lvl="1" indent="-514350">
              <a:buFont typeface="+mj-lt"/>
              <a:buAutoNum type="alphaLcParenR"/>
            </a:pPr>
            <a:r>
              <a:rPr lang="zh-TW" altLang="en-US" sz="2000" dirty="0"/>
              <a:t>管理評分</a:t>
            </a:r>
            <a:endParaRPr lang="en-US" altLang="zh-TW" sz="20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2400" dirty="0"/>
              <a:t>與我們網站結合。</a:t>
            </a:r>
            <a:endParaRPr lang="en-US" altLang="zh-TW" sz="2400" dirty="0"/>
          </a:p>
          <a:p>
            <a:pPr marL="514350" indent="-514350">
              <a:buFont typeface="+mj-lt"/>
              <a:buAutoNum type="arabicPeriod"/>
            </a:pPr>
            <a:endParaRPr lang="en-US" altLang="zh-TW" sz="2400" dirty="0"/>
          </a:p>
          <a:p>
            <a:pPr marL="514350" indent="-514350">
              <a:buFont typeface="+mj-lt"/>
              <a:buAutoNum type="arabicPeriod"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1266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BE4FC0-A7B0-4064-B642-C9411318C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網站狀態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1AB57B-D68F-4E1B-A442-6CFA54BF4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4438"/>
            <a:ext cx="10515600" cy="506252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我們卡在哪裡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IC3MT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廠商提供的網站前端，全部是從網頁下載取得。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網頁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是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zh-TW" altLang="en-US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網頁的模板</a:t>
            </a:r>
            <a:r>
              <a:rPr lang="en-US" altLang="zh-TW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經過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zh-TW" altLang="en-US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後端系統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”render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後的結果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目前正在重構網站的模板與資料，並請炫良協助網站設定。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預計最慢下週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5/29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上線。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1CE1BAA-E597-481F-B8D2-F54442268B9D}"/>
              </a:ext>
            </a:extLst>
          </p:cNvPr>
          <p:cNvSpPr txBox="1"/>
          <p:nvPr/>
        </p:nvSpPr>
        <p:spPr>
          <a:xfrm>
            <a:off x="1433146" y="35696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廠商提供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4947609-ACAA-4DD4-8110-E57AF3185664}"/>
              </a:ext>
            </a:extLst>
          </p:cNvPr>
          <p:cNvSpPr txBox="1"/>
          <p:nvPr/>
        </p:nvSpPr>
        <p:spPr>
          <a:xfrm>
            <a:off x="3411415" y="356967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我們需要的內容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10AE497-1319-47DA-A71E-8ADD4EBCA588}"/>
              </a:ext>
            </a:extLst>
          </p:cNvPr>
          <p:cNvCxnSpPr/>
          <p:nvPr/>
        </p:nvCxnSpPr>
        <p:spPr>
          <a:xfrm flipV="1">
            <a:off x="1987144" y="3191608"/>
            <a:ext cx="0" cy="37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583D562-836C-4A8F-A65F-3594904C4DF5}"/>
              </a:ext>
            </a:extLst>
          </p:cNvPr>
          <p:cNvCxnSpPr/>
          <p:nvPr/>
        </p:nvCxnSpPr>
        <p:spPr>
          <a:xfrm flipV="1">
            <a:off x="4311661" y="3191608"/>
            <a:ext cx="0" cy="37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7658CB3-8A32-4744-B593-07735D209D47}"/>
              </a:ext>
            </a:extLst>
          </p:cNvPr>
          <p:cNvSpPr txBox="1"/>
          <p:nvPr/>
        </p:nvSpPr>
        <p:spPr>
          <a:xfrm>
            <a:off x="6224953" y="3569677"/>
            <a:ext cx="280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本來以為只需要重建系統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2A772FA-DDF4-4611-AB06-60720370CC97}"/>
              </a:ext>
            </a:extLst>
          </p:cNvPr>
          <p:cNvCxnSpPr/>
          <p:nvPr/>
        </p:nvCxnSpPr>
        <p:spPr>
          <a:xfrm flipV="1">
            <a:off x="7274669" y="3191608"/>
            <a:ext cx="0" cy="37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15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EC88CB-C5F0-457B-B17C-5DEECBD80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495"/>
            <a:ext cx="10515600" cy="548996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目前網站狀態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1CA95E0-30C5-47FE-BFAF-8C8320CCF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000" y="1632227"/>
            <a:ext cx="9419776" cy="4122097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418E38A-943A-4162-8E25-801AE813316F}"/>
              </a:ext>
            </a:extLst>
          </p:cNvPr>
          <p:cNvSpPr txBox="1"/>
          <p:nvPr/>
        </p:nvSpPr>
        <p:spPr>
          <a:xfrm>
            <a:off x="9858915" y="101377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還在考慮如何美化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DA95F56-6BE5-4685-97B9-BAE6006988B0}"/>
              </a:ext>
            </a:extLst>
          </p:cNvPr>
          <p:cNvCxnSpPr>
            <a:cxnSpLocks/>
          </p:cNvCxnSpPr>
          <p:nvPr/>
        </p:nvCxnSpPr>
        <p:spPr>
          <a:xfrm flipH="1" flipV="1">
            <a:off x="8522292" y="5409341"/>
            <a:ext cx="501161" cy="52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62F669-0C77-4B0D-A222-4A4F5C6823EE}"/>
              </a:ext>
            </a:extLst>
          </p:cNvPr>
          <p:cNvSpPr txBox="1"/>
          <p:nvPr/>
        </p:nvSpPr>
        <p:spPr>
          <a:xfrm>
            <a:off x="8416784" y="5844225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多數的內容以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markdown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處理</a:t>
            </a: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(latex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的簡化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148F5A9-3977-437B-A5FC-1F93BEA64F37}"/>
              </a:ext>
            </a:extLst>
          </p:cNvPr>
          <p:cNvCxnSpPr>
            <a:cxnSpLocks/>
          </p:cNvCxnSpPr>
          <p:nvPr/>
        </p:nvCxnSpPr>
        <p:spPr>
          <a:xfrm flipH="1">
            <a:off x="9858916" y="1429882"/>
            <a:ext cx="384122" cy="24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BABEC90-5F4B-4675-B94E-D24CDFAD36C4}"/>
              </a:ext>
            </a:extLst>
          </p:cNvPr>
          <p:cNvCxnSpPr>
            <a:cxnSpLocks/>
          </p:cNvCxnSpPr>
          <p:nvPr/>
        </p:nvCxnSpPr>
        <p:spPr>
          <a:xfrm flipV="1">
            <a:off x="1485900" y="2356338"/>
            <a:ext cx="562424" cy="237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7BFA5EB-1937-46A8-B711-88F40A4E8BA3}"/>
              </a:ext>
            </a:extLst>
          </p:cNvPr>
          <p:cNvSpPr txBox="1"/>
          <p:nvPr/>
        </p:nvSpPr>
        <p:spPr>
          <a:xfrm>
            <a:off x="195675" y="262417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點擊切換內頁</a:t>
            </a: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考慮移動到底端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5C639C2-75C4-486D-B090-58084A7CE83D}"/>
              </a:ext>
            </a:extLst>
          </p:cNvPr>
          <p:cNvSpPr txBox="1"/>
          <p:nvPr/>
        </p:nvSpPr>
        <p:spPr>
          <a:xfrm>
            <a:off x="820561" y="5901793"/>
            <a:ext cx="3526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特別感謝陳震宇老師的美圖支援</a:t>
            </a:r>
            <a:r>
              <a:rPr lang="en-US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br>
              <a:rPr lang="en-US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但我們用了</a:t>
            </a:r>
            <a:r>
              <a:rPr lang="en-US" altLang="zh-TW" b="1" dirty="0" err="1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TW" altLang="en-US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修了圖</a:t>
            </a:r>
            <a:r>
              <a:rPr lang="en-US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508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958BD7-EB36-46CB-BEBE-924D5B86D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目前網站狀態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559DD6A-DEC0-40E0-ACBD-857B94CC6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449" y="1104900"/>
            <a:ext cx="10155102" cy="5062538"/>
          </a:xfrm>
        </p:spPr>
      </p:pic>
    </p:spTree>
    <p:extLst>
      <p:ext uri="{BB962C8B-B14F-4D97-AF65-F5344CB8AC3E}">
        <p14:creationId xmlns:p14="http://schemas.microsoft.com/office/powerpoint/2010/main" val="234774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8DD5640-8F80-4D54-AFBD-69CC9A27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86C376F-2815-417E-A521-FC38C97706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178156"/>
      </p:ext>
    </p:extLst>
  </p:cSld>
  <p:clrMapOvr>
    <a:masterClrMapping/>
  </p:clrMapOvr>
</p:sld>
</file>

<file path=ppt/theme/theme1.xml><?xml version="1.0" encoding="utf-8"?>
<a:theme xmlns:a="http://schemas.openxmlformats.org/drawingml/2006/main" name="NC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CU" id="{93B0C528-B5DD-4B09-8132-61210490C217}" vid="{919206DA-3C4C-43C4-91D8-AF6D6A032F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NCU</Template>
  <TotalTime>30</TotalTime>
  <Words>301</Words>
  <Application>Microsoft Office PowerPoint</Application>
  <PresentationFormat>寬螢幕</PresentationFormat>
  <Paragraphs>55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標楷體</vt:lpstr>
      <vt:lpstr>Arial</vt:lpstr>
      <vt:lpstr>Calibri</vt:lpstr>
      <vt:lpstr>Wingdings</vt:lpstr>
      <vt:lpstr>NCU</vt:lpstr>
      <vt:lpstr>TFSD 2025網站 建置進度報告</vt:lpstr>
      <vt:lpstr>進度規劃</vt:lpstr>
      <vt:lpstr>EasyChair 申辦與使用步驟</vt:lpstr>
      <vt:lpstr>網站狀態</vt:lpstr>
      <vt:lpstr>目前網站狀態</vt:lpstr>
      <vt:lpstr>目前網站狀態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TFSD 2025網站 建置進度報告</dc:title>
  <dc:creator>林錦德  (chintelin)</dc:creator>
  <cp:lastModifiedBy>林錦德  (chintelin)</cp:lastModifiedBy>
  <cp:revision>6</cp:revision>
  <dcterms:created xsi:type="dcterms:W3CDTF">2025-05-19T03:00:56Z</dcterms:created>
  <dcterms:modified xsi:type="dcterms:W3CDTF">2025-05-19T03:31:47Z</dcterms:modified>
</cp:coreProperties>
</file>