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57C42-FBCC-AC38-EBAD-C93516F6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E3D638-F57F-E055-BEA5-83BCD2C98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A96555-1815-999A-B798-7F2ECC8B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9DAD39-4935-9A09-D821-94D5C189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B3F917-9A68-F967-C745-E01C30CD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5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01CBE-67C3-8405-7326-999C91D3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2E4D93-1B12-ED6A-C6E7-6FBD449D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6748E5-F75A-36FF-2219-36D7457D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2C9BA6-CA07-9761-ED16-1C043F37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0AB1DC-93A2-4398-380D-4654A206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41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34316C-4A79-0259-7317-841C0BBA5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FDE69B-555D-B881-8C91-75ABA419A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99D53A-79A9-87F5-EF21-7B4D2F12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71E0F-16BA-C65C-7031-408876F2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C2564C-6991-2146-6A69-525AE91C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94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407628-7347-3671-3F94-C5A17554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06D33-8B42-479B-2097-9152D8CA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B786CE4-79BE-71D6-C4C1-05D51F01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E246F4-12FD-8AD9-85E8-7643CED1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BEBB84-80F2-CE85-DDE9-BCA1B980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5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2CB4E-7338-AA13-85F7-B04A0903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673C76-6ED7-4E16-C70D-EB7E6F366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093620-C495-1765-47CF-CB57456A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6EF208-58CD-7396-9F51-240796E7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3382A7-7221-E896-A9A5-88BF68DA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1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7D37-50A1-D7AC-28BF-2603C800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2932E-4DCD-E139-D062-C8FBF2464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1661B6-9C89-ED64-EE47-C22A9AC6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9309FE-5CFB-A7A4-0B58-88083434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7B39B9-52FF-3405-8D06-B6475987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CA3812-B405-26C0-7BBD-2B6EF4D64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981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DE2E0-E41A-075E-BC5C-124C9778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92313F-30F7-5D50-5D52-C958CF5F8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D31A08-5F88-0B61-10AF-8F230903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3FEDF7-8518-8A6E-6D8F-5504B3969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A17AB7-8A10-3148-749F-C83220583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0A4A4A-56B1-A936-083B-33DE5636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CE2ACD-154A-2E4D-6F74-0F4A3DD7E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0F58004-05A1-9A2F-F0F1-2E60A505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71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665F5-D518-838D-9CC7-35BD4614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09B2C-7CD2-CCD1-0762-5C5D927B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F99E47-2629-9194-4D8A-EFAA3E86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EFB216-7C3E-AD3F-41FC-67D506CB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4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621205-8C64-92A9-E8C7-72292BBA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761DEF-D1A3-646F-28F0-B32B9C86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9D4B7B-DE1A-B0E2-BF42-DCF7D019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9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FCFC4-61E0-7833-779B-56226CBA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3F768B-ADB6-6443-04D8-7A27DD93E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E6F7E9-FD94-7025-11DD-17A29E44E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DACF67-4F5F-EAA9-842F-189AF8ED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04BD40-2B53-7279-A6F3-83FBE0ED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C07655-530E-7004-2328-2DDBBE6A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337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1ABA6-139A-0A5E-15AE-734E112A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8812D0-1027-980A-B00B-603D5E118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791332-44B6-54DA-481E-C6B9964D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2BD9BD-0534-D90D-FAB1-6E6364A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8297CF-23A4-1DA5-19B6-5DD00A06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F75F9-E15E-C79C-5880-A35648C2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41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D4EAA-DDF3-8670-C669-22D64A44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855F3B-FFC9-0FA9-5CB1-23CD83704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960CB8-5C23-68A4-E02F-3FA7AB3B0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47AE-286F-471D-A8D1-45EE04EB486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6D1BEE-C780-04AE-7708-7E553684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92BC59-5FA8-3BED-06D0-ACEA1F5F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6498C-0752-440E-BB2B-174B1F22CD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5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6BFEF-4EFB-28C8-313F-1D3BFC450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目前網站狀態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5F15B4FF-FDCE-D18F-ED18-E671C4383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317" y="1496827"/>
            <a:ext cx="8568428" cy="4139158"/>
          </a:xfrm>
        </p:spPr>
      </p:pic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FA8E1A-736C-559E-1702-370E7E3FFF81}"/>
              </a:ext>
            </a:extLst>
          </p:cNvPr>
          <p:cNvGrpSpPr/>
          <p:nvPr/>
        </p:nvGrpSpPr>
        <p:grpSpPr>
          <a:xfrm>
            <a:off x="2999670" y="5694767"/>
            <a:ext cx="2031326" cy="637169"/>
            <a:chOff x="2984597" y="5517289"/>
            <a:chExt cx="2031326" cy="637169"/>
          </a:xfrm>
        </p:grpSpPr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A55B5F87-F086-540B-D45A-1B7F8395F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4820" y="5517289"/>
              <a:ext cx="562424" cy="237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8C299C4-C9B7-B3BA-51CE-218676DE6011}"/>
                </a:ext>
              </a:extLst>
            </p:cNvPr>
            <p:cNvSpPr txBox="1"/>
            <p:nvPr/>
          </p:nvSpPr>
          <p:spPr>
            <a:xfrm>
              <a:off x="2984597" y="5785126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贊助商與聯絡資訊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C455E2B-2E82-45B2-8C99-87AFC52ACA73}"/>
              </a:ext>
            </a:extLst>
          </p:cNvPr>
          <p:cNvGrpSpPr/>
          <p:nvPr/>
        </p:nvGrpSpPr>
        <p:grpSpPr>
          <a:xfrm>
            <a:off x="567946" y="4624709"/>
            <a:ext cx="2171178" cy="369332"/>
            <a:chOff x="3598663" y="5937526"/>
            <a:chExt cx="2171178" cy="369332"/>
          </a:xfrm>
        </p:grpSpPr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C38E29E3-A20E-EA19-DB3B-7C79271C2713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23" y="6122192"/>
              <a:ext cx="601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591C06D-1E32-9AC7-7BEA-3DFFDD60E864}"/>
                </a:ext>
              </a:extLst>
            </p:cNvPr>
            <p:cNvSpPr txBox="1"/>
            <p:nvPr/>
          </p:nvSpPr>
          <p:spPr>
            <a:xfrm>
              <a:off x="3598663" y="593752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表格左右排版</a:t>
              </a: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32BB90E-9EB0-F7A6-C3C4-2F7CC113A89A}"/>
              </a:ext>
            </a:extLst>
          </p:cNvPr>
          <p:cNvSpPr txBox="1"/>
          <p:nvPr/>
        </p:nvSpPr>
        <p:spPr>
          <a:xfrm>
            <a:off x="5030996" y="584846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已提交給</a:t>
            </a:r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搜尋引擎，可以透過關鍵字或網址搜尋到本網站</a:t>
            </a:r>
            <a:endParaRPr lang="en-US" altLang="zh-TW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https://tsfd2025.me.ncu.edu.tw/</a:t>
            </a:r>
            <a:endParaRPr lang="zh-TW" altLang="en-US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22E28D2-793C-5902-612B-361679005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057" y="1496827"/>
            <a:ext cx="1853997" cy="4013402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44C8BE5D-9F03-1599-A422-2D605E43F08F}"/>
              </a:ext>
            </a:extLst>
          </p:cNvPr>
          <p:cNvGrpSpPr/>
          <p:nvPr/>
        </p:nvGrpSpPr>
        <p:grpSpPr>
          <a:xfrm>
            <a:off x="9972261" y="1081566"/>
            <a:ext cx="1992634" cy="369332"/>
            <a:chOff x="4553356" y="5973421"/>
            <a:chExt cx="1992634" cy="369332"/>
          </a:xfrm>
        </p:grpSpPr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E1C40B3-927B-E9B8-C66A-3DD280EAD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3356" y="6156487"/>
              <a:ext cx="191646" cy="1862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9DD003C-2A90-5D44-645E-CE821D728F4F}"/>
                </a:ext>
              </a:extLst>
            </p:cNvPr>
            <p:cNvSpPr txBox="1"/>
            <p:nvPr/>
          </p:nvSpPr>
          <p:spPr>
            <a:xfrm>
              <a:off x="4745002" y="5973421"/>
              <a:ext cx="1800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導航列自動摺疊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489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42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標楷體</vt:lpstr>
      <vt:lpstr>Arial</vt:lpstr>
      <vt:lpstr>Calibri</vt:lpstr>
      <vt:lpstr>Calibri Light</vt:lpstr>
      <vt:lpstr>Office 佈景主題</vt:lpstr>
      <vt:lpstr>目前網站狀態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王翊驎 (110303512)</dc:creator>
  <cp:lastModifiedBy>王翊驎 (110303512)</cp:lastModifiedBy>
  <cp:revision>1</cp:revision>
  <dcterms:created xsi:type="dcterms:W3CDTF">2025-07-23T07:30:36Z</dcterms:created>
  <dcterms:modified xsi:type="dcterms:W3CDTF">2025-07-24T08:59:58Z</dcterms:modified>
</cp:coreProperties>
</file>