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6"/>
    <p:restoredTop sz="94674"/>
  </p:normalViewPr>
  <p:slideViewPr>
    <p:cSldViewPr snapToGrid="0" snapToObjects="1">
      <p:cViewPr varScale="1">
        <p:scale>
          <a:sx n="125" d="100"/>
          <a:sy n="125" d="100"/>
        </p:scale>
        <p:origin x="16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C049-23C4-BA4F-9CFC-F62998BB9902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3492-7ABB-2A45-AF43-D2C1FB95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C049-23C4-BA4F-9CFC-F62998BB9902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3492-7ABB-2A45-AF43-D2C1FB95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6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C049-23C4-BA4F-9CFC-F62998BB9902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3492-7ABB-2A45-AF43-D2C1FB95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7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C049-23C4-BA4F-9CFC-F62998BB9902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3492-7ABB-2A45-AF43-D2C1FB95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1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C049-23C4-BA4F-9CFC-F62998BB9902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3492-7ABB-2A45-AF43-D2C1FB95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8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C049-23C4-BA4F-9CFC-F62998BB9902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3492-7ABB-2A45-AF43-D2C1FB95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C049-23C4-BA4F-9CFC-F62998BB9902}" type="datetimeFigureOut">
              <a:rPr lang="en-US" smtClean="0"/>
              <a:t>4/10/18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3492-7ABB-2A45-AF43-D2C1FB95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9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C049-23C4-BA4F-9CFC-F62998BB9902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3492-7ABB-2A45-AF43-D2C1FB95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C049-23C4-BA4F-9CFC-F62998BB9902}" type="datetimeFigureOut">
              <a:rPr lang="en-US" smtClean="0"/>
              <a:t>4/10/18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3492-7ABB-2A45-AF43-D2C1FB95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7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C049-23C4-BA4F-9CFC-F62998BB9902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3492-7ABB-2A45-AF43-D2C1FB95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C049-23C4-BA4F-9CFC-F62998BB9902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3492-7ABB-2A45-AF43-D2C1FB95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FC049-23C4-BA4F-9CFC-F62998BB9902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3492-7ABB-2A45-AF43-D2C1FB95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7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684593" y="1760621"/>
            <a:ext cx="10903825" cy="4439704"/>
            <a:chOff x="684593" y="1760621"/>
            <a:chExt cx="10903825" cy="4439704"/>
          </a:xfrm>
        </p:grpSpPr>
        <p:sp>
          <p:nvSpPr>
            <p:cNvPr id="4" name="Oval 3"/>
            <p:cNvSpPr/>
            <p:nvPr/>
          </p:nvSpPr>
          <p:spPr>
            <a:xfrm>
              <a:off x="2141621" y="2923674"/>
              <a:ext cx="1070810" cy="107081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9043736" y="2923674"/>
              <a:ext cx="2544682" cy="107081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910264" y="1760621"/>
              <a:ext cx="4478159" cy="1070810"/>
              <a:chOff x="3537284" y="1712495"/>
              <a:chExt cx="3455440" cy="107081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537284" y="1712495"/>
                <a:ext cx="3425727" cy="107081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Connector 10"/>
              <p:cNvCxnSpPr>
                <a:stCxn id="6" idx="0"/>
                <a:endCxn id="6" idx="4"/>
              </p:cNvCxnSpPr>
              <p:nvPr/>
            </p:nvCxnSpPr>
            <p:spPr>
              <a:xfrm>
                <a:off x="5250148" y="1712495"/>
                <a:ext cx="0" cy="10708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3982698" y="2056855"/>
                    <a:ext cx="130943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01</m:t>
                            </m:r>
                          </m:sub>
                        </m:sSub>
                      </m:oMath>
                    </a14:m>
                    <a:r>
                      <a:rPr lang="en-US" dirty="0" smtClean="0"/>
                      <a:t> +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01</m:t>
                            </m:r>
                          </m:sub>
                        </m:sSub>
                      </m:oMath>
                    </a14:m>
                    <a:r>
                      <a:rPr lang="en-US" dirty="0" smtClean="0"/>
                      <a:t>x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2698" y="2056855"/>
                    <a:ext cx="1309437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5250148" y="2069068"/>
                    <a:ext cx="17425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 </m:t>
                          </m:r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 smtClean="0"/>
                            <m:t> +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 smtClean="0"/>
                            <m:t>x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0148" y="2069068"/>
                    <a:ext cx="1742576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95082" b="-1213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3945425" y="4030579"/>
              <a:ext cx="4478159" cy="1070810"/>
              <a:chOff x="3537284" y="1712495"/>
              <a:chExt cx="3455440" cy="107081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3537284" y="1712495"/>
                <a:ext cx="3425727" cy="107081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Straight Connector 24"/>
              <p:cNvCxnSpPr>
                <a:stCxn id="27" idx="0"/>
                <a:endCxn id="27" idx="4"/>
              </p:cNvCxnSpPr>
              <p:nvPr/>
            </p:nvCxnSpPr>
            <p:spPr>
              <a:xfrm>
                <a:off x="5250148" y="1712495"/>
                <a:ext cx="0" cy="10708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982698" y="2056855"/>
                    <a:ext cx="130943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02</m:t>
                            </m:r>
                          </m:sub>
                        </m:sSub>
                      </m:oMath>
                    </a14:m>
                    <a:r>
                      <a:rPr lang="en-US" dirty="0" smtClean="0"/>
                      <a:t> +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02</m:t>
                            </m:r>
                          </m:sub>
                        </m:sSub>
                      </m:oMath>
                    </a14:m>
                    <a:r>
                      <a:rPr lang="en-US" dirty="0" smtClean="0"/>
                      <a:t>x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2698" y="2056855"/>
                    <a:ext cx="1309437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5250148" y="2069068"/>
                    <a:ext cx="17425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 </m:t>
                          </m:r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 smtClean="0"/>
                            <m:t> +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 smtClean="0"/>
                            <m:t>x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0148" y="2069068"/>
                    <a:ext cx="1742576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t="-98333" b="-1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9252284" y="3260558"/>
                  <a:ext cx="23361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y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13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23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2284" y="3260558"/>
                  <a:ext cx="233613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350" t="-98333" b="-1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>
              <a:stCxn id="4" idx="7"/>
              <a:endCxn id="6" idx="2"/>
            </p:cNvCxnSpPr>
            <p:nvPr/>
          </p:nvCxnSpPr>
          <p:spPr>
            <a:xfrm flipV="1">
              <a:off x="3055615" y="2296026"/>
              <a:ext cx="854649" cy="7844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4" idx="5"/>
              <a:endCxn id="24" idx="2"/>
            </p:cNvCxnSpPr>
            <p:nvPr/>
          </p:nvCxnSpPr>
          <p:spPr>
            <a:xfrm>
              <a:off x="3055615" y="3837668"/>
              <a:ext cx="889810" cy="7283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4" idx="3"/>
              <a:endCxn id="5" idx="2"/>
            </p:cNvCxnSpPr>
            <p:nvPr/>
          </p:nvCxnSpPr>
          <p:spPr>
            <a:xfrm>
              <a:off x="8388423" y="2301860"/>
              <a:ext cx="655313" cy="1157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7" idx="3"/>
              <a:endCxn id="5" idx="2"/>
            </p:cNvCxnSpPr>
            <p:nvPr/>
          </p:nvCxnSpPr>
          <p:spPr>
            <a:xfrm flipV="1">
              <a:off x="8423584" y="3459079"/>
              <a:ext cx="620152" cy="11127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84593" y="4445999"/>
                  <a:ext cx="2586789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=−4000</m:t>
                        </m:r>
                      </m:oMath>
                    </m:oMathPara>
                  </a14:m>
                  <a:endParaRPr lang="en-US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=10000</m:t>
                        </m:r>
                      </m:oMath>
                    </m:oMathPara>
                  </a14:m>
                  <a:endParaRPr lang="en-US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=−6000</m:t>
                        </m:r>
                      </m:oMath>
                    </m:oMathPara>
                  </a14:m>
                  <a:endParaRPr lang="en-US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=10000</m:t>
                        </m:r>
                      </m:oMath>
                    </m:oMathPara>
                  </a14:m>
                  <a:endParaRPr lang="en-US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13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oMath>
                    </m:oMathPara>
                  </a14:m>
                  <a:endParaRPr lang="en-US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23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593" y="4445999"/>
                  <a:ext cx="2586789" cy="175432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7610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37301" y="1556084"/>
            <a:ext cx="12020754" cy="4932998"/>
            <a:chOff x="-37301" y="1556084"/>
            <a:chExt cx="11746035" cy="4932998"/>
          </a:xfrm>
        </p:grpSpPr>
        <p:sp>
          <p:nvSpPr>
            <p:cNvPr id="4" name="Oval 3"/>
            <p:cNvSpPr/>
            <p:nvPr/>
          </p:nvSpPr>
          <p:spPr>
            <a:xfrm>
              <a:off x="2138479" y="2181909"/>
              <a:ext cx="1070810" cy="107081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9164052" y="2719137"/>
              <a:ext cx="2544682" cy="107081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030580" y="1556084"/>
              <a:ext cx="4478159" cy="1070810"/>
              <a:chOff x="3537284" y="1712495"/>
              <a:chExt cx="3455440" cy="107081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537284" y="1712495"/>
                <a:ext cx="3425727" cy="107081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Connector 10"/>
              <p:cNvCxnSpPr>
                <a:stCxn id="6" idx="0"/>
                <a:endCxn id="6" idx="4"/>
              </p:cNvCxnSpPr>
              <p:nvPr/>
            </p:nvCxnSpPr>
            <p:spPr>
              <a:xfrm>
                <a:off x="5250148" y="1712495"/>
                <a:ext cx="0" cy="10708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3982698" y="2056855"/>
                    <a:ext cx="130943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01</m:t>
                            </m:r>
                          </m:sub>
                        </m:sSub>
                      </m:oMath>
                    </a14:m>
                    <a:r>
                      <a:rPr lang="en-US" dirty="0" smtClean="0"/>
                      <a:t> +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01</m:t>
                            </m:r>
                          </m:sub>
                        </m:sSub>
                      </m:oMath>
                    </a14:m>
                    <a:r>
                      <a:rPr lang="en-US" dirty="0" smtClean="0"/>
                      <a:t>x1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2698" y="2056855"/>
                    <a:ext cx="1309437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5250148" y="2069068"/>
                    <a:ext cx="17425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 </m:t>
                          </m:r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 smtClean="0"/>
                            <m:t> +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 smtClean="0"/>
                            <m:t>x</m:t>
                          </m:r>
                          <m:r>
                            <a:rPr lang="en-US" b="0" i="1" dirty="0" smtClean="0">
                              <a:latin typeface="Cambria Math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0148" y="2069068"/>
                    <a:ext cx="1742576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98333" b="-1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4065741" y="3826042"/>
              <a:ext cx="4478159" cy="1070810"/>
              <a:chOff x="3537284" y="1712495"/>
              <a:chExt cx="3455440" cy="107081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3537284" y="1712495"/>
                <a:ext cx="3425727" cy="107081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Straight Connector 24"/>
              <p:cNvCxnSpPr>
                <a:stCxn id="27" idx="0"/>
                <a:endCxn id="27" idx="4"/>
              </p:cNvCxnSpPr>
              <p:nvPr/>
            </p:nvCxnSpPr>
            <p:spPr>
              <a:xfrm>
                <a:off x="5250148" y="1712495"/>
                <a:ext cx="0" cy="10708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982698" y="2056855"/>
                    <a:ext cx="130943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02</m:t>
                            </m:r>
                          </m:sub>
                        </m:sSub>
                      </m:oMath>
                    </a14:m>
                    <a:r>
                      <a:rPr lang="en-US" dirty="0" smtClean="0"/>
                      <a:t> +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02</m:t>
                            </m:r>
                          </m:sub>
                        </m:sSub>
                      </m:oMath>
                    </a14:m>
                    <a:r>
                      <a:rPr lang="en-US" dirty="0" smtClean="0"/>
                      <a:t>x1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2698" y="2056855"/>
                    <a:ext cx="1309437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5250148" y="2069068"/>
                    <a:ext cx="17425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 </m:t>
                          </m:r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 smtClean="0"/>
                            <m:t> +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 smtClean="0"/>
                            <m:t>x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1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0148" y="2069068"/>
                    <a:ext cx="1742576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t="-96721" b="-1196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9372600" y="3056021"/>
                  <a:ext cx="23361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r>
                    <a:rPr lang="en-US" dirty="0" smtClean="0"/>
                    <a:t>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13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23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2600" y="3056021"/>
                  <a:ext cx="233613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296" t="-95082" b="-1213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>
              <a:stCxn id="4" idx="7"/>
              <a:endCxn id="6" idx="2"/>
            </p:cNvCxnSpPr>
            <p:nvPr/>
          </p:nvCxnSpPr>
          <p:spPr>
            <a:xfrm flipV="1">
              <a:off x="3052473" y="2091489"/>
              <a:ext cx="978107" cy="2472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4" idx="5"/>
              <a:endCxn id="24" idx="2"/>
            </p:cNvCxnSpPr>
            <p:nvPr/>
          </p:nvCxnSpPr>
          <p:spPr>
            <a:xfrm>
              <a:off x="3052473" y="3095903"/>
              <a:ext cx="1013268" cy="1265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4" idx="3"/>
              <a:endCxn id="5" idx="2"/>
            </p:cNvCxnSpPr>
            <p:nvPr/>
          </p:nvCxnSpPr>
          <p:spPr>
            <a:xfrm>
              <a:off x="8508739" y="2097323"/>
              <a:ext cx="655313" cy="1157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7" idx="3"/>
              <a:endCxn id="5" idx="2"/>
            </p:cNvCxnSpPr>
            <p:nvPr/>
          </p:nvCxnSpPr>
          <p:spPr>
            <a:xfrm flipV="1">
              <a:off x="8543900" y="3254542"/>
              <a:ext cx="620152" cy="11127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-37301" y="4734756"/>
                  <a:ext cx="2586789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=−3000</m:t>
                        </m:r>
                      </m:oMath>
                    </m:oMathPara>
                  </a14:m>
                  <a:endParaRPr lang="en-US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=10000</m:t>
                        </m:r>
                      </m:oMath>
                    </m:oMathPara>
                  </a14:m>
                  <a:endParaRPr lang="en-US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=−7000</m:t>
                        </m:r>
                      </m:oMath>
                    </m:oMathPara>
                  </a14:m>
                  <a:endParaRPr lang="en-US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=10000</m:t>
                        </m:r>
                      </m:oMath>
                    </m:oMathPara>
                  </a14:m>
                  <a:endParaRPr lang="en-US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13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oMath>
                    </m:oMathPara>
                  </a14:m>
                  <a:endParaRPr lang="en-US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23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7301" y="4734756"/>
                  <a:ext cx="2586789" cy="175432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/>
            <p:cNvSpPr/>
            <p:nvPr/>
          </p:nvSpPr>
          <p:spPr>
            <a:xfrm>
              <a:off x="2170904" y="3363556"/>
              <a:ext cx="1070810" cy="107081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820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/>
        </p:nvGrpSpPr>
        <p:grpSpPr>
          <a:xfrm>
            <a:off x="571336" y="-67936"/>
            <a:ext cx="11409671" cy="7114865"/>
            <a:chOff x="571336" y="-67936"/>
            <a:chExt cx="11409671" cy="71148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810986" y="-67936"/>
                  <a:ext cx="1192213" cy="1815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01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charset="0"/>
                          </a:rPr>
                          <m:t>=−4000</m:t>
                        </m:r>
                      </m:oMath>
                    </m:oMathPara>
                  </a14:m>
                  <a:endParaRPr lang="en-US" sz="1400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01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charset="0"/>
                          </a:rPr>
                          <m:t>=10000</m:t>
                        </m:r>
                      </m:oMath>
                    </m:oMathPara>
                  </a14:m>
                  <a:endParaRPr lang="en-US" sz="1400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02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charset="0"/>
                          </a:rPr>
                          <m:t>=−6000</m:t>
                        </m:r>
                      </m:oMath>
                    </m:oMathPara>
                  </a14:m>
                  <a:endParaRPr lang="en-US" sz="1400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02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charset="0"/>
                          </a:rPr>
                          <m:t>=10000</m:t>
                        </m:r>
                      </m:oMath>
                    </m:oMathPara>
                  </a14:m>
                  <a:endParaRPr lang="en-US" sz="1400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>
                                <a:latin typeface="Cambria Math" charset="0"/>
                              </a:rPr>
                              <m:t>0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400" i="1">
                            <a:latin typeface="Cambria Math" charset="0"/>
                          </a:rPr>
                          <m:t>=−4000</m:t>
                        </m:r>
                      </m:oMath>
                    </m:oMathPara>
                  </a14:m>
                  <a:endParaRPr lang="en-US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i="1">
                                <a:latin typeface="Cambria Math" charset="0"/>
                              </a:rPr>
                              <m:t>0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400" i="1">
                            <a:latin typeface="Cambria Math" charset="0"/>
                          </a:rPr>
                          <m:t>=10000</m:t>
                        </m:r>
                      </m:oMath>
                    </m:oMathPara>
                  </a14:m>
                  <a:endParaRPr lang="en-US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>
                                <a:latin typeface="Cambria Math" charset="0"/>
                              </a:rPr>
                              <m:t>0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400" i="1">
                            <a:latin typeface="Cambria Math" charset="0"/>
                          </a:rPr>
                          <m:t>=−6000</m:t>
                        </m:r>
                      </m:oMath>
                    </m:oMathPara>
                  </a14:m>
                  <a:endParaRPr lang="en-US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i="1">
                                <a:latin typeface="Cambria Math" charset="0"/>
                              </a:rPr>
                              <m:t>0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400" i="1">
                            <a:latin typeface="Cambria Math" charset="0"/>
                          </a:rPr>
                          <m:t>=10000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0986" y="-67936"/>
                  <a:ext cx="1192213" cy="181588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Oval 3"/>
            <p:cNvSpPr/>
            <p:nvPr/>
          </p:nvSpPr>
          <p:spPr>
            <a:xfrm>
              <a:off x="571336" y="2832328"/>
              <a:ext cx="868551" cy="84870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x1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6882599" y="4062346"/>
              <a:ext cx="3133760" cy="124444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302692" y="1902371"/>
              <a:ext cx="3719011" cy="10413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>
              <a:stCxn id="6" idx="0"/>
              <a:endCxn id="6" idx="4"/>
            </p:cNvCxnSpPr>
            <p:nvPr/>
          </p:nvCxnSpPr>
          <p:spPr>
            <a:xfrm>
              <a:off x="4162198" y="1902371"/>
              <a:ext cx="0" cy="10413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786239" y="2237258"/>
                  <a:ext cx="1421541" cy="2993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01</m:t>
                          </m:r>
                        </m:sub>
                      </m:sSub>
                    </m:oMath>
                  </a14:m>
                  <a:r>
                    <a:rPr lang="en-US" sz="1400" dirty="0" smtClean="0"/>
                    <a:t> 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01</m:t>
                          </m:r>
                        </m:sub>
                      </m:sSub>
                    </m:oMath>
                  </a14:m>
                  <a:r>
                    <a:rPr lang="en-US" sz="1400" dirty="0" smtClean="0"/>
                    <a:t>x1</a:t>
                  </a:r>
                  <a:endParaRPr lang="en-US" sz="1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239" y="2237258"/>
                  <a:ext cx="1421541" cy="2993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4082" b="-24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162198" y="2249135"/>
                  <a:ext cx="1891762" cy="2993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 </m:t>
                        </m:r>
                        <m:r>
                          <a:rPr lang="en-US" sz="1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01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400" dirty="0" smtClean="0"/>
                          <m:t> + </m:t>
                        </m:r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01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400" dirty="0" smtClean="0"/>
                          <m:t>x</m:t>
                        </m:r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2198" y="2249135"/>
                  <a:ext cx="1891762" cy="2993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7755" b="-1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Oval 23"/>
            <p:cNvSpPr/>
            <p:nvPr/>
          </p:nvSpPr>
          <p:spPr>
            <a:xfrm>
              <a:off x="2335874" y="3300297"/>
              <a:ext cx="3654135" cy="114336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Connector 24"/>
            <p:cNvCxnSpPr>
              <a:stCxn id="27" idx="0"/>
              <a:endCxn id="27" idx="4"/>
            </p:cNvCxnSpPr>
            <p:nvPr/>
          </p:nvCxnSpPr>
          <p:spPr>
            <a:xfrm>
              <a:off x="4162942" y="3300297"/>
              <a:ext cx="0" cy="11433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810986" y="3667990"/>
                  <a:ext cx="1396743" cy="394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02</m:t>
                          </m:r>
                        </m:sub>
                      </m:sSub>
                    </m:oMath>
                  </a14:m>
                  <a:r>
                    <a:rPr lang="en-US" sz="1400" dirty="0" smtClean="0"/>
                    <a:t> 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02</m:t>
                          </m:r>
                        </m:sub>
                      </m:sSub>
                    </m:oMath>
                  </a14:m>
                  <a:r>
                    <a:rPr lang="en-US" sz="1400" dirty="0" smtClean="0"/>
                    <a:t>x1</a:t>
                  </a:r>
                  <a:endParaRPr lang="en-US" sz="14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0986" y="3667990"/>
                  <a:ext cx="1396743" cy="39435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162942" y="3681030"/>
                  <a:ext cx="1858761" cy="394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 </m:t>
                        </m:r>
                        <m:r>
                          <a:rPr lang="en-US" sz="1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02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400" dirty="0" smtClean="0"/>
                          <m:t> + </m:t>
                        </m:r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02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400" dirty="0" smtClean="0"/>
                          <m:t>x</m:t>
                        </m:r>
                        <m:r>
                          <m:rPr>
                            <m:nor/>
                          </m:rPr>
                          <a:rPr lang="en-US" sz="1400" b="0" i="0" dirty="0" smtClean="0"/>
                          <m:t>1</m:t>
                        </m:r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2942" y="3681030"/>
                  <a:ext cx="1858761" cy="39435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66154" b="-6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>
              <a:stCxn id="4" idx="6"/>
              <a:endCxn id="6" idx="2"/>
            </p:cNvCxnSpPr>
            <p:nvPr/>
          </p:nvCxnSpPr>
          <p:spPr>
            <a:xfrm flipV="1">
              <a:off x="1439887" y="2423048"/>
              <a:ext cx="862805" cy="8336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4" idx="6"/>
              <a:endCxn id="24" idx="2"/>
            </p:cNvCxnSpPr>
            <p:nvPr/>
          </p:nvCxnSpPr>
          <p:spPr>
            <a:xfrm>
              <a:off x="1439887" y="3256679"/>
              <a:ext cx="895987" cy="6153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4" idx="3"/>
              <a:endCxn id="5" idx="2"/>
            </p:cNvCxnSpPr>
            <p:nvPr/>
          </p:nvCxnSpPr>
          <p:spPr>
            <a:xfrm>
              <a:off x="6053960" y="2398790"/>
              <a:ext cx="828639" cy="22857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7" idx="3"/>
              <a:endCxn id="5" idx="2"/>
            </p:cNvCxnSpPr>
            <p:nvPr/>
          </p:nvCxnSpPr>
          <p:spPr>
            <a:xfrm>
              <a:off x="6021703" y="3878209"/>
              <a:ext cx="860896" cy="8063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571536" y="5299169"/>
              <a:ext cx="868351" cy="87730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x2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2282987" y="4609286"/>
              <a:ext cx="3756512" cy="11285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/>
            <p:cNvCxnSpPr>
              <a:stCxn id="36" idx="0"/>
              <a:endCxn id="36" idx="4"/>
            </p:cNvCxnSpPr>
            <p:nvPr/>
          </p:nvCxnSpPr>
          <p:spPr>
            <a:xfrm>
              <a:off x="4161244" y="4609286"/>
              <a:ext cx="0" cy="11285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771410" y="4972210"/>
                  <a:ext cx="1435875" cy="3892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03</m:t>
                          </m:r>
                        </m:sub>
                      </m:sSub>
                    </m:oMath>
                  </a14:m>
                  <a:r>
                    <a:rPr lang="en-US" sz="1400" dirty="0" smtClean="0"/>
                    <a:t> 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03</m:t>
                          </m:r>
                        </m:sub>
                      </m:sSub>
                    </m:oMath>
                  </a14:m>
                  <a:r>
                    <a:rPr lang="en-US" sz="1400" dirty="0" smtClean="0"/>
                    <a:t>x2</a:t>
                  </a:r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410" y="4972210"/>
                  <a:ext cx="1435875" cy="38924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4161244" y="4985081"/>
                  <a:ext cx="19108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 </m:t>
                        </m:r>
                        <m:r>
                          <a:rPr lang="en-US" sz="1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03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400" dirty="0" smtClean="0"/>
                          <m:t> + </m:t>
                        </m:r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03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400" dirty="0" smtClean="0"/>
                          <m:t>x</m:t>
                        </m:r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1244" y="4985081"/>
                  <a:ext cx="1910837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86000" b="-10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Oval 38"/>
            <p:cNvSpPr/>
            <p:nvPr/>
          </p:nvSpPr>
          <p:spPr>
            <a:xfrm>
              <a:off x="2282986" y="5976460"/>
              <a:ext cx="3756513" cy="107046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Connector 39"/>
            <p:cNvCxnSpPr>
              <a:stCxn id="43" idx="0"/>
              <a:endCxn id="43" idx="4"/>
            </p:cNvCxnSpPr>
            <p:nvPr/>
          </p:nvCxnSpPr>
          <p:spPr>
            <a:xfrm>
              <a:off x="4161243" y="5976460"/>
              <a:ext cx="0" cy="10704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771409" y="6320710"/>
                  <a:ext cx="1435875" cy="3692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04</m:t>
                          </m:r>
                        </m:sub>
                      </m:sSub>
                    </m:oMath>
                  </a14:m>
                  <a:r>
                    <a:rPr lang="en-US" sz="1400" dirty="0" smtClean="0"/>
                    <a:t> 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04</m:t>
                          </m:r>
                        </m:sub>
                      </m:sSub>
                    </m:oMath>
                  </a14:m>
                  <a:r>
                    <a:rPr lang="en-US" sz="1400" dirty="0" smtClean="0"/>
                    <a:t>x2</a:t>
                  </a:r>
                  <a:endParaRPr lang="en-US" sz="14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409" y="6320710"/>
                  <a:ext cx="1435875" cy="36921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4161243" y="6332919"/>
                  <a:ext cx="191083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 </m:t>
                        </m:r>
                        <m:r>
                          <a:rPr lang="en-US" sz="1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04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1400" dirty="0" smtClean="0"/>
                              <m:t> + </m:t>
                            </m:r>
                            <m:sSub>
                              <m:sSubPr>
                                <m:ctrlPr>
                                  <a:rPr lang="en-US" sz="140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04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1400" dirty="0" smtClean="0"/>
                              <m:t>x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1243" y="6332919"/>
                  <a:ext cx="1910838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86000" b="-10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>
              <a:stCxn id="29" idx="6"/>
              <a:endCxn id="30" idx="2"/>
            </p:cNvCxnSpPr>
            <p:nvPr/>
          </p:nvCxnSpPr>
          <p:spPr>
            <a:xfrm flipV="1">
              <a:off x="1439887" y="5173554"/>
              <a:ext cx="843100" cy="5642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9" idx="6"/>
              <a:endCxn id="39" idx="2"/>
            </p:cNvCxnSpPr>
            <p:nvPr/>
          </p:nvCxnSpPr>
          <p:spPr>
            <a:xfrm>
              <a:off x="1439887" y="5737822"/>
              <a:ext cx="843099" cy="7738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36" idx="3"/>
              <a:endCxn id="5" idx="2"/>
            </p:cNvCxnSpPr>
            <p:nvPr/>
          </p:nvCxnSpPr>
          <p:spPr>
            <a:xfrm flipV="1">
              <a:off x="6072081" y="4684569"/>
              <a:ext cx="810518" cy="495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3" idx="3"/>
              <a:endCxn id="5" idx="2"/>
            </p:cNvCxnSpPr>
            <p:nvPr/>
          </p:nvCxnSpPr>
          <p:spPr>
            <a:xfrm flipV="1">
              <a:off x="6072081" y="4684569"/>
              <a:ext cx="810518" cy="18329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6985418" y="4325775"/>
                  <a:ext cx="1696263" cy="7337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sz="1400" b="0" i="1" smtClean="0">
                          <a:latin typeface="Cambria Math" charset="0"/>
                        </a:rPr>
                        <m:t>+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15</m:t>
                          </m:r>
                        </m:sub>
                      </m:sSub>
                      <m:r>
                        <a:rPr lang="en-US" sz="1400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sz="1400" i="1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0" smtClean="0">
                          <a:latin typeface="Cambria Math" charset="0"/>
                        </a:rPr>
                        <m:t>+</m:t>
                      </m:r>
                    </m:oMath>
                  </a14:m>
                  <a:r>
                    <a:rPr lang="en-US" sz="14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3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sz="1400" i="1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1400" dirty="0" smtClean="0"/>
                    <a:t> 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4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sz="1400" i="1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418" y="4325775"/>
                  <a:ext cx="1696263" cy="73372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35000" b="-4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8345034" y="4462469"/>
                  <a:ext cx="13558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charset="0"/>
                          </a:rPr>
                          <m:t>= </m:t>
                        </m:r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(∙)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5034" y="4462469"/>
                  <a:ext cx="1355834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84314" b="-10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Connector 64"/>
            <p:cNvCxnSpPr>
              <a:stCxn id="5" idx="0"/>
              <a:endCxn id="5" idx="4"/>
            </p:cNvCxnSpPr>
            <p:nvPr/>
          </p:nvCxnSpPr>
          <p:spPr>
            <a:xfrm>
              <a:off x="8449479" y="4062346"/>
              <a:ext cx="0" cy="12444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10490643" y="4133805"/>
              <a:ext cx="1139681" cy="11015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10625172" y="4519110"/>
                  <a:ext cx="135583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y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56</m:t>
                          </m:r>
                        </m:sub>
                      </m:sSub>
                      <m:r>
                        <a:rPr lang="en-US" sz="1400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5172" y="4519110"/>
                  <a:ext cx="1355835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351" t="-84314" b="-10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/>
            <p:cNvCxnSpPr>
              <a:stCxn id="5" idx="6"/>
              <a:endCxn id="72" idx="2"/>
            </p:cNvCxnSpPr>
            <p:nvPr/>
          </p:nvCxnSpPr>
          <p:spPr>
            <a:xfrm>
              <a:off x="10016359" y="4684569"/>
              <a:ext cx="4742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7365968" y="2536568"/>
                  <a:ext cx="1671145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charset="0"/>
                          </a:rPr>
                          <m:t>=−30000</m:t>
                        </m:r>
                      </m:oMath>
                    </m:oMathPara>
                  </a14:m>
                  <a:endParaRPr lang="en-US" sz="14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15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charset="0"/>
                          </a:rPr>
                          <m:t>=20000</m:t>
                        </m:r>
                      </m:oMath>
                    </m:oMathPara>
                  </a14:m>
                  <a:endParaRPr lang="en-US" sz="1400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sz="1400" i="1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400" i="1">
                            <a:latin typeface="Cambria Math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sz="1400" i="1">
                            <a:latin typeface="Cambria Math" charset="0"/>
                          </a:rPr>
                          <m:t>20000</m:t>
                        </m:r>
                      </m:oMath>
                    </m:oMathPara>
                  </a14:m>
                  <a:endParaRPr lang="en-US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3</m:t>
                            </m:r>
                            <m:r>
                              <a:rPr lang="en-US" sz="1400" i="1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400" i="1">
                            <a:latin typeface="Cambria Math" charset="0"/>
                          </a:rPr>
                          <m:t>=20000</m:t>
                        </m:r>
                      </m:oMath>
                    </m:oMathPara>
                  </a14:m>
                  <a:endParaRPr lang="en-US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4</m:t>
                            </m:r>
                            <m:r>
                              <a:rPr lang="en-US" sz="1400" i="1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400" i="1">
                            <a:latin typeface="Cambria Math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sz="1400" i="1">
                            <a:latin typeface="Cambria Math" charset="0"/>
                          </a:rPr>
                          <m:t>20000</m:t>
                        </m:r>
                      </m:oMath>
                    </m:oMathPara>
                  </a14:m>
                  <a:endParaRPr lang="en-US" sz="1400" dirty="0" smtClean="0"/>
                </a:p>
                <a:p>
                  <a:endParaRPr lang="en-US" sz="1400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5968" y="2536568"/>
                  <a:ext cx="1671145" cy="138499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10253501" y="3203807"/>
                  <a:ext cx="13348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56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charset="0"/>
                          </a:rPr>
                          <m:t>=1 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3501" y="3203807"/>
                  <a:ext cx="1334814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86000" b="-10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55344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532</Words>
  <Application>Microsoft Macintosh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Yilin Gao</dc:creator>
  <cp:lastModifiedBy>Yilin Gao</cp:lastModifiedBy>
  <cp:revision>9</cp:revision>
  <dcterms:created xsi:type="dcterms:W3CDTF">2018-04-05T00:57:49Z</dcterms:created>
  <dcterms:modified xsi:type="dcterms:W3CDTF">2018-04-10T23:03:47Z</dcterms:modified>
</cp:coreProperties>
</file>