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AF4C-148C-E249-B8F7-A387F7930C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4968-9D4B-F64D-9D0F-BF442A4D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AF4C-148C-E249-B8F7-A387F7930C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4968-9D4B-F64D-9D0F-BF442A4D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6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AF4C-148C-E249-B8F7-A387F7930C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4968-9D4B-F64D-9D0F-BF442A4D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AF4C-148C-E249-B8F7-A387F7930C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4968-9D4B-F64D-9D0F-BF442A4D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AF4C-148C-E249-B8F7-A387F7930C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4968-9D4B-F64D-9D0F-BF442A4D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AF4C-148C-E249-B8F7-A387F7930C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4968-9D4B-F64D-9D0F-BF442A4D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AF4C-148C-E249-B8F7-A387F7930C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4968-9D4B-F64D-9D0F-BF442A4D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AF4C-148C-E249-B8F7-A387F7930C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4968-9D4B-F64D-9D0F-BF442A4D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AF4C-148C-E249-B8F7-A387F7930C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4968-9D4B-F64D-9D0F-BF442A4D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AF4C-148C-E249-B8F7-A387F7930C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4968-9D4B-F64D-9D0F-BF442A4D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AF4C-148C-E249-B8F7-A387F7930C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C4968-9D4B-F64D-9D0F-BF442A4D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AF4C-148C-E249-B8F7-A387F7930C1F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4968-9D4B-F64D-9D0F-BF442A4D1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90073" y="830179"/>
            <a:ext cx="7567864" cy="3810000"/>
            <a:chOff x="790073" y="830179"/>
            <a:chExt cx="7567864" cy="3810000"/>
          </a:xfrm>
        </p:grpSpPr>
        <p:sp>
          <p:nvSpPr>
            <p:cNvPr id="4" name="Rectangle 3"/>
            <p:cNvSpPr/>
            <p:nvPr/>
          </p:nvSpPr>
          <p:spPr>
            <a:xfrm>
              <a:off x="2959768" y="830179"/>
              <a:ext cx="3104148" cy="1443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X[1] &lt; 0.5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 = 500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g</a:t>
              </a:r>
              <a:r>
                <a:rPr lang="en-US" dirty="0" err="1" smtClean="0">
                  <a:solidFill>
                    <a:schemeClr val="tx1"/>
                  </a:solidFill>
                </a:rPr>
                <a:t>ini</a:t>
              </a:r>
              <a:r>
                <a:rPr lang="en-US" dirty="0" smtClean="0">
                  <a:solidFill>
                    <a:schemeClr val="tx1"/>
                  </a:solidFill>
                </a:rPr>
                <a:t> = 0.499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value = [241(0), 259(1)]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90073" y="3196390"/>
              <a:ext cx="3104148" cy="1443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 = 246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g</a:t>
              </a:r>
              <a:r>
                <a:rPr lang="en-US" dirty="0" err="1" smtClean="0">
                  <a:solidFill>
                    <a:schemeClr val="tx1"/>
                  </a:solidFill>
                </a:rPr>
                <a:t>ini</a:t>
              </a:r>
              <a:r>
                <a:rPr lang="en-US" dirty="0" smtClean="0">
                  <a:solidFill>
                    <a:schemeClr val="tx1"/>
                  </a:solidFill>
                </a:rPr>
                <a:t> = 0.407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value = [176(0), 70(1)]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3789" y="3196389"/>
              <a:ext cx="3104148" cy="1443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 = 254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g</a:t>
              </a:r>
              <a:r>
                <a:rPr lang="en-US" dirty="0" err="1" smtClean="0">
                  <a:solidFill>
                    <a:schemeClr val="tx1"/>
                  </a:solidFill>
                </a:rPr>
                <a:t>ini</a:t>
              </a:r>
              <a:r>
                <a:rPr lang="en-US" dirty="0" smtClean="0">
                  <a:solidFill>
                    <a:schemeClr val="tx1"/>
                  </a:solidFill>
                </a:rPr>
                <a:t> = 0.396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value = [65(0), 189(1)]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>
            <a:xfrm flipH="1">
              <a:off x="2342147" y="2273968"/>
              <a:ext cx="2169695" cy="9224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2"/>
              <a:endCxn id="7" idx="0"/>
            </p:cNvCxnSpPr>
            <p:nvPr/>
          </p:nvCxnSpPr>
          <p:spPr>
            <a:xfrm>
              <a:off x="4511842" y="2273968"/>
              <a:ext cx="2294021" cy="922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96815" y="2441864"/>
              <a:ext cx="72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True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39590" y="2441864"/>
              <a:ext cx="741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False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71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Yilin Gao</dc:creator>
  <cp:lastModifiedBy>Yilin Gao</cp:lastModifiedBy>
  <cp:revision>3</cp:revision>
  <dcterms:created xsi:type="dcterms:W3CDTF">2018-01-31T00:54:19Z</dcterms:created>
  <dcterms:modified xsi:type="dcterms:W3CDTF">2018-01-31T01:35:46Z</dcterms:modified>
</cp:coreProperties>
</file>