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5"/>
  </p:normalViewPr>
  <p:slideViewPr>
    <p:cSldViewPr snapToGrid="0" snapToObjects="1">
      <p:cViewPr varScale="1">
        <p:scale>
          <a:sx n="106" d="100"/>
          <a:sy n="10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C049-23C4-BA4F-9CFC-F62998BB9902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84593" y="1760621"/>
            <a:ext cx="10903825" cy="4439704"/>
            <a:chOff x="684593" y="1760621"/>
            <a:chExt cx="10903825" cy="4439704"/>
          </a:xfrm>
        </p:grpSpPr>
        <p:sp>
          <p:nvSpPr>
            <p:cNvPr id="4" name="Oval 3"/>
            <p:cNvSpPr/>
            <p:nvPr/>
          </p:nvSpPr>
          <p:spPr>
            <a:xfrm>
              <a:off x="2141621" y="2923674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043736" y="2923674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10264" y="1760621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5082" b="-1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3945425" y="4030579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50"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5615" y="2296026"/>
              <a:ext cx="854649" cy="784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5615" y="3837668"/>
              <a:ext cx="889810" cy="728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388423" y="2301860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423584" y="3459079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61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3</cp:revision>
  <dcterms:created xsi:type="dcterms:W3CDTF">2018-04-05T00:57:49Z</dcterms:created>
  <dcterms:modified xsi:type="dcterms:W3CDTF">2018-04-05T04:34:44Z</dcterms:modified>
</cp:coreProperties>
</file>