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74"/>
  </p:normalViewPr>
  <p:slideViewPr>
    <p:cSldViewPr snapToGrid="0" snapToObjects="1">
      <p:cViewPr varScale="1">
        <p:scale>
          <a:sx n="106" d="100"/>
          <a:sy n="106" d="100"/>
        </p:scale>
        <p:origin x="1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6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7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1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8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9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7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FC049-23C4-BA4F-9CFC-F62998BB9902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7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684593" y="1760621"/>
            <a:ext cx="10903825" cy="4439704"/>
            <a:chOff x="684593" y="1760621"/>
            <a:chExt cx="10903825" cy="4439704"/>
          </a:xfrm>
        </p:grpSpPr>
        <p:sp>
          <p:nvSpPr>
            <p:cNvPr id="4" name="Oval 3"/>
            <p:cNvSpPr/>
            <p:nvPr/>
          </p:nvSpPr>
          <p:spPr>
            <a:xfrm>
              <a:off x="2141621" y="2923674"/>
              <a:ext cx="1070810" cy="10708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9043736" y="2923674"/>
              <a:ext cx="2544682" cy="10708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910264" y="1760621"/>
              <a:ext cx="4478159" cy="1070810"/>
              <a:chOff x="3537284" y="1712495"/>
              <a:chExt cx="3455440" cy="107081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537284" y="1712495"/>
                <a:ext cx="3425727" cy="107081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/>
              <p:cNvCxnSpPr>
                <a:stCxn id="6" idx="0"/>
                <a:endCxn id="6" idx="4"/>
              </p:cNvCxnSpPr>
              <p:nvPr/>
            </p:nvCxnSpPr>
            <p:spPr>
              <a:xfrm>
                <a:off x="5250148" y="1712495"/>
                <a:ext cx="0" cy="10708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982698" y="2056855"/>
                    <a:ext cx="130943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 +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x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2698" y="2056855"/>
                    <a:ext cx="1309437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5250148" y="2069068"/>
                    <a:ext cx="17425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 </m:t>
                          </m:r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 +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x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0148" y="2069068"/>
                    <a:ext cx="1742576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95082" b="-1213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3945425" y="4030579"/>
              <a:ext cx="4478159" cy="1070810"/>
              <a:chOff x="3537284" y="1712495"/>
              <a:chExt cx="3455440" cy="107081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537284" y="1712495"/>
                <a:ext cx="3425727" cy="107081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Straight Connector 24"/>
              <p:cNvCxnSpPr>
                <a:stCxn id="27" idx="0"/>
                <a:endCxn id="27" idx="4"/>
              </p:cNvCxnSpPr>
              <p:nvPr/>
            </p:nvCxnSpPr>
            <p:spPr>
              <a:xfrm>
                <a:off x="5250148" y="1712495"/>
                <a:ext cx="0" cy="10708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982698" y="2056855"/>
                    <a:ext cx="130943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 +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x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2698" y="2056855"/>
                    <a:ext cx="1309437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5250148" y="2069068"/>
                    <a:ext cx="17425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 </m:t>
                          </m:r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 +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x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0148" y="2069068"/>
                    <a:ext cx="1742576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98333" b="-1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252284" y="3260558"/>
                  <a:ext cx="23361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y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2284" y="3260558"/>
                  <a:ext cx="233613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350" t="-98333" b="-1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>
              <a:stCxn id="4" idx="7"/>
              <a:endCxn id="6" idx="2"/>
            </p:cNvCxnSpPr>
            <p:nvPr/>
          </p:nvCxnSpPr>
          <p:spPr>
            <a:xfrm flipV="1">
              <a:off x="3055615" y="2296026"/>
              <a:ext cx="854649" cy="7844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" idx="5"/>
              <a:endCxn id="24" idx="2"/>
            </p:cNvCxnSpPr>
            <p:nvPr/>
          </p:nvCxnSpPr>
          <p:spPr>
            <a:xfrm>
              <a:off x="3055615" y="3837668"/>
              <a:ext cx="889810" cy="728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4" idx="3"/>
              <a:endCxn id="5" idx="2"/>
            </p:cNvCxnSpPr>
            <p:nvPr/>
          </p:nvCxnSpPr>
          <p:spPr>
            <a:xfrm>
              <a:off x="8388423" y="2301860"/>
              <a:ext cx="655313" cy="1157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3"/>
              <a:endCxn id="5" idx="2"/>
            </p:cNvCxnSpPr>
            <p:nvPr/>
          </p:nvCxnSpPr>
          <p:spPr>
            <a:xfrm flipV="1">
              <a:off x="8423584" y="3459079"/>
              <a:ext cx="620152" cy="11127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84593" y="4445999"/>
                  <a:ext cx="2586789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=−4000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=10000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=−6000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=10000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13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23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93" y="4445999"/>
                  <a:ext cx="2586789" cy="175432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7610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37301" y="1556084"/>
            <a:ext cx="12020754" cy="4932998"/>
            <a:chOff x="-37301" y="1556084"/>
            <a:chExt cx="11746035" cy="4932998"/>
          </a:xfrm>
        </p:grpSpPr>
        <p:sp>
          <p:nvSpPr>
            <p:cNvPr id="4" name="Oval 3"/>
            <p:cNvSpPr/>
            <p:nvPr/>
          </p:nvSpPr>
          <p:spPr>
            <a:xfrm>
              <a:off x="2138479" y="2181909"/>
              <a:ext cx="1070810" cy="10708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9164052" y="2719137"/>
              <a:ext cx="2544682" cy="10708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030580" y="1556084"/>
              <a:ext cx="4478159" cy="1070810"/>
              <a:chOff x="3537284" y="1712495"/>
              <a:chExt cx="3455440" cy="107081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537284" y="1712495"/>
                <a:ext cx="3425727" cy="107081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/>
              <p:cNvCxnSpPr>
                <a:stCxn id="6" idx="0"/>
                <a:endCxn id="6" idx="4"/>
              </p:cNvCxnSpPr>
              <p:nvPr/>
            </p:nvCxnSpPr>
            <p:spPr>
              <a:xfrm>
                <a:off x="5250148" y="1712495"/>
                <a:ext cx="0" cy="10708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982698" y="2056855"/>
                    <a:ext cx="130943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 +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x1</a:t>
                    </a:r>
                    <a:endParaRPr lang="en-US" dirty="0"/>
                  </a:p>
                </p:txBody>
              </p:sp>
            </mc:Choice>
            <mc:Fallback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2698" y="2056855"/>
                    <a:ext cx="1309437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5250148" y="2069068"/>
                    <a:ext cx="17425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 </m:t>
                          </m:r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 +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x</m:t>
                          </m:r>
                          <m:r>
                            <a:rPr lang="en-US" b="0" i="1" dirty="0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0148" y="2069068"/>
                    <a:ext cx="1742576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98333" b="-1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4065741" y="3826042"/>
              <a:ext cx="4478159" cy="1070810"/>
              <a:chOff x="3537284" y="1712495"/>
              <a:chExt cx="3455440" cy="107081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537284" y="1712495"/>
                <a:ext cx="3425727" cy="107081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Straight Connector 24"/>
              <p:cNvCxnSpPr>
                <a:stCxn id="27" idx="0"/>
                <a:endCxn id="27" idx="4"/>
              </p:cNvCxnSpPr>
              <p:nvPr/>
            </p:nvCxnSpPr>
            <p:spPr>
              <a:xfrm>
                <a:off x="5250148" y="1712495"/>
                <a:ext cx="0" cy="10708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982698" y="2056855"/>
                    <a:ext cx="130943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 +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x1</a:t>
                    </a:r>
                    <a:endParaRPr lang="en-US" dirty="0"/>
                  </a:p>
                </p:txBody>
              </p:sp>
            </mc:Choice>
            <mc:Fallback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2698" y="2056855"/>
                    <a:ext cx="1309437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5250148" y="2069068"/>
                    <a:ext cx="17425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 </m:t>
                          </m:r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 +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1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0148" y="2069068"/>
                    <a:ext cx="1742576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96721" b="-1196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372600" y="3056021"/>
                  <a:ext cx="23361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r>
                    <a:rPr lang="en-US" dirty="0" smtClean="0"/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2600" y="3056021"/>
                  <a:ext cx="233613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96" t="-95082" b="-1213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>
              <a:stCxn id="4" idx="7"/>
              <a:endCxn id="6" idx="2"/>
            </p:cNvCxnSpPr>
            <p:nvPr/>
          </p:nvCxnSpPr>
          <p:spPr>
            <a:xfrm flipV="1">
              <a:off x="3052473" y="2091489"/>
              <a:ext cx="978107" cy="2472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" idx="5"/>
              <a:endCxn id="24" idx="2"/>
            </p:cNvCxnSpPr>
            <p:nvPr/>
          </p:nvCxnSpPr>
          <p:spPr>
            <a:xfrm>
              <a:off x="3052473" y="3095903"/>
              <a:ext cx="1013268" cy="1265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4" idx="3"/>
              <a:endCxn id="5" idx="2"/>
            </p:cNvCxnSpPr>
            <p:nvPr/>
          </p:nvCxnSpPr>
          <p:spPr>
            <a:xfrm>
              <a:off x="8508739" y="2097323"/>
              <a:ext cx="655313" cy="1157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3"/>
              <a:endCxn id="5" idx="2"/>
            </p:cNvCxnSpPr>
            <p:nvPr/>
          </p:nvCxnSpPr>
          <p:spPr>
            <a:xfrm flipV="1">
              <a:off x="8543900" y="3254542"/>
              <a:ext cx="620152" cy="11127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-37301" y="4734756"/>
                  <a:ext cx="2586789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000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=10000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000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=10000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13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23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7301" y="4734756"/>
                  <a:ext cx="2586789" cy="175432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/>
            <p:cNvSpPr/>
            <p:nvPr/>
          </p:nvSpPr>
          <p:spPr>
            <a:xfrm>
              <a:off x="2170904" y="3363556"/>
              <a:ext cx="1070810" cy="10708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82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249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Yilin Gao</dc:creator>
  <cp:lastModifiedBy>Yilin Gao</cp:lastModifiedBy>
  <cp:revision>6</cp:revision>
  <dcterms:created xsi:type="dcterms:W3CDTF">2018-04-05T00:57:49Z</dcterms:created>
  <dcterms:modified xsi:type="dcterms:W3CDTF">2018-04-09T00:51:24Z</dcterms:modified>
</cp:coreProperties>
</file>