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4"/>
  </p:normalViewPr>
  <p:slideViewPr>
    <p:cSldViewPr snapToGrid="0" snapToObjects="1">
      <p:cViewPr varScale="1">
        <p:scale>
          <a:sx n="106" d="100"/>
          <a:sy n="106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8412-F463-DE4D-8C2B-8E48C062EC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D320-7BDC-F64D-9250-7086DD0A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8412-F463-DE4D-8C2B-8E48C062EC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D320-7BDC-F64D-9250-7086DD0A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1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8412-F463-DE4D-8C2B-8E48C062EC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D320-7BDC-F64D-9250-7086DD0A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7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8412-F463-DE4D-8C2B-8E48C062EC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D320-7BDC-F64D-9250-7086DD0A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8412-F463-DE4D-8C2B-8E48C062EC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D320-7BDC-F64D-9250-7086DD0A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9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8412-F463-DE4D-8C2B-8E48C062EC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D320-7BDC-F64D-9250-7086DD0A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8412-F463-DE4D-8C2B-8E48C062EC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D320-7BDC-F64D-9250-7086DD0A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8412-F463-DE4D-8C2B-8E48C062EC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D320-7BDC-F64D-9250-7086DD0A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8412-F463-DE4D-8C2B-8E48C062EC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D320-7BDC-F64D-9250-7086DD0A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8412-F463-DE4D-8C2B-8E48C062EC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D320-7BDC-F64D-9250-7086DD0A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8412-F463-DE4D-8C2B-8E48C062EC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D320-7BDC-F64D-9250-7086DD0A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5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8412-F463-DE4D-8C2B-8E48C062ECD3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D320-7BDC-F64D-9250-7086DD0A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093495" y="2298032"/>
            <a:ext cx="6197764" cy="2334126"/>
            <a:chOff x="2093495" y="2298032"/>
            <a:chExt cx="6197764" cy="2334126"/>
          </a:xfrm>
        </p:grpSpPr>
        <p:sp>
          <p:nvSpPr>
            <p:cNvPr id="4" name="Oval 3"/>
            <p:cNvSpPr/>
            <p:nvPr/>
          </p:nvSpPr>
          <p:spPr>
            <a:xfrm>
              <a:off x="2093495" y="2298032"/>
              <a:ext cx="4018547" cy="233412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430379" y="3019926"/>
              <a:ext cx="2803357" cy="119112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16179" y="3465095"/>
              <a:ext cx="71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74118" y="2502567"/>
              <a:ext cx="797093" cy="37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H2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52085" y="2835260"/>
              <a:ext cx="372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t</a:t>
              </a: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14949" y="2705280"/>
              <a:ext cx="673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dirty="0" smtClean="0"/>
                <a:t>f2</a:t>
              </a:r>
              <a:r>
                <a:rPr lang="en-US" dirty="0" smtClean="0"/>
                <a:t>*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193129" y="3867607"/>
                  <a:ext cx="754982" cy="3847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129" y="3867607"/>
                  <a:ext cx="754982" cy="38478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7813" r="-1935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 flipH="1">
              <a:off x="5551068" y="2990389"/>
              <a:ext cx="81214" cy="9319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>
            <a:xfrm>
              <a:off x="5769894" y="2889946"/>
              <a:ext cx="1882191" cy="129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527005" y="3535140"/>
              <a:ext cx="2000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estimation error 2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8111" y="2540815"/>
              <a:ext cx="2343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approximation error 2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75749" y="3222094"/>
              <a:ext cx="61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f1*</a:t>
              </a:r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102768" y="3772873"/>
                  <a:ext cx="610601" cy="384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768" y="3772873"/>
                  <a:ext cx="610601" cy="3845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937" r="-23000" b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flipH="1">
              <a:off x="4365200" y="3573378"/>
              <a:ext cx="254172" cy="253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8" idx="1"/>
            </p:cNvCxnSpPr>
            <p:nvPr/>
          </p:nvCxnSpPr>
          <p:spPr>
            <a:xfrm flipV="1">
              <a:off x="4925301" y="3019926"/>
              <a:ext cx="2726784" cy="3686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666620" y="3520025"/>
              <a:ext cx="2000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estimation error 1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58489" y="3149165"/>
              <a:ext cx="2343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approximation error 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86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Yilin Gao</dc:creator>
  <cp:lastModifiedBy>Yilin Gao</cp:lastModifiedBy>
  <cp:revision>2</cp:revision>
  <dcterms:created xsi:type="dcterms:W3CDTF">2018-03-14T13:30:22Z</dcterms:created>
  <dcterms:modified xsi:type="dcterms:W3CDTF">2018-03-14T13:41:30Z</dcterms:modified>
</cp:coreProperties>
</file>