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13A6-9012-1140-A0F9-A0439998A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90397-82E0-894A-9AE8-6C52DA850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C1A6A-B65E-7146-A256-B15EF61E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FAE7-B10D-0742-9460-96355BFF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9430-82AB-184E-85E6-3242B67E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8013-E413-F644-A9A1-30CE9562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8C85-8670-9144-85CE-F9CF89546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7ADE-C402-9C4B-8771-9BC756AD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6908-C538-014F-85F9-CA5F0A62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1736-C392-8C47-969A-2AA9488D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4F85A-6D9D-DC43-8BED-07623D72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D563-BC76-3542-AFAA-54FC1A26C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346AF-19D0-414A-8BB3-7EF87AAD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1D53-171D-BC4B-8535-DDE0D838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BA9C-B917-AB43-B1FE-8A5EB1C3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53BB-05F0-4C45-A084-E1F8D3D5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0116-7F5C-9D46-9B8C-75ED9CBE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0B7E5-8ECA-934E-849A-E505667C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9824-1205-654C-9EDF-C66D9903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71D7-567D-D44C-8B91-AFCBE0CD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93F0-0E67-824A-9AD2-D23E2F88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5964-B8CC-054F-B405-ACB56B6F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88285-0563-9645-999C-704A15D7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4245-A238-BD46-AE25-5AC11FA0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353D-FFFC-2442-819A-66B2B220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D431-D00C-F041-8ED8-456ADB0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EF1F-EB42-EE44-A7AB-A73E55E45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535FB-1286-7B44-AF2C-1361E899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2280D-B53B-7544-BA7D-1B6D3384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2458-C342-D845-8982-92BABA91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9E78-55B6-4046-AC8D-2124CAFC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6A7F-8449-6942-8658-80246C86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D1DB-E539-E541-B7E5-E91F04AA6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D1DCF-FB6C-CB45-9450-87282C96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A541D-4359-3A49-992E-0AF55EB1A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10244-2895-044E-BD9F-D7536D8AA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4AAF9-73C3-1A4E-ADD4-5E8CE90D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95260-9BA5-F947-99C9-FD17616B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E0350-939C-E34A-9A89-D68555E3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7BC3-D451-924B-94B9-C5DE03D2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AF31B-0F87-A34D-A8D8-275A5460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480DE-DC3D-9142-8BAC-7CE47A12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DB97D-5AD0-9B4B-844C-2399EE3E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1CAC-3048-B445-9F81-82B231CF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0A449-E0A7-FE49-875B-B2D29DA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5ADE9-0B90-494A-8C50-8481276C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54D0-B056-A648-8884-5975F03A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FDAE-AE82-5C42-972D-3735ED80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9F41-E027-7540-8618-9461B33B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1307-ECBB-3449-9E52-29E8199B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5CEF-C18C-7846-A6AB-20EA58CA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DF40-97EE-3847-B783-AF8FC425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DF62-86D1-1149-8E8E-0C87E8AC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92592-0A76-5744-BADB-DDEF560EF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F56D4-1C5D-0740-9CEA-8F60A5873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4FC0-EC46-E84C-A00C-843AF4E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0BEC-A798-B24F-8562-61BCC9BE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0777-7D3B-F84E-961A-0CDBFD21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F08C6-5596-934C-857E-E8071D26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BB4B-F513-B247-B4D5-21895EC4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633A-5CA9-2A4F-8013-3D499DCD7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3BC2-C66A-EF40-BD06-EC266064180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EFC5-7BDC-6C4B-A1B4-216714C35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1D34-4539-D942-AA06-C04041466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02A9-ED60-E441-87AE-D614BC85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wy/rhzn83kx4zzbn_5wjxflc27h0000gn/T/com.microsoft.Word/WebArchiveCopyPasteTempFiles/construct-a-confidence-interval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68" descr="Confidence Level: What is it? - Statistics How To">
            <a:extLst>
              <a:ext uri="{FF2B5EF4-FFF2-40B4-BE49-F238E27FC236}">
                <a16:creationId xmlns:a16="http://schemas.microsoft.com/office/drawing/2014/main" id="{120C4827-EDF5-D746-AFBA-34733F0D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11" y="1806742"/>
            <a:ext cx="3106967" cy="13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EDC868-E30D-AA44-AD49-59EA5EEB7166}"/>
              </a:ext>
            </a:extLst>
          </p:cNvPr>
          <p:cNvSpPr/>
          <p:nvPr/>
        </p:nvSpPr>
        <p:spPr>
          <a:xfrm>
            <a:off x="2160338" y="3839990"/>
            <a:ext cx="5561966" cy="22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                                                      general population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C5A6A-B69C-8B4B-B1BC-62937FFE8C18}"/>
              </a:ext>
            </a:extLst>
          </p:cNvPr>
          <p:cNvSpPr/>
          <p:nvPr/>
        </p:nvSpPr>
        <p:spPr>
          <a:xfrm>
            <a:off x="2353870" y="4057674"/>
            <a:ext cx="2164055" cy="1766745"/>
          </a:xfrm>
          <a:prstGeom prst="rect">
            <a:avLst/>
          </a:prstGeom>
          <a:solidFill>
            <a:schemeClr val="bg2">
              <a:lumMod val="9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732B42-E562-2E4E-8CD2-81DDAC206C84}"/>
              </a:ext>
            </a:extLst>
          </p:cNvPr>
          <p:cNvCxnSpPr>
            <a:cxnSpLocks/>
          </p:cNvCxnSpPr>
          <p:nvPr/>
        </p:nvCxnSpPr>
        <p:spPr>
          <a:xfrm flipV="1">
            <a:off x="4016300" y="3059982"/>
            <a:ext cx="0" cy="1062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ACB8D50A-FB73-B14D-B47B-3BA5BF89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338" y="2217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D66D7-6264-854C-8ACD-EA0E9C585E47}"/>
              </a:ext>
            </a:extLst>
          </p:cNvPr>
          <p:cNvSpPr/>
          <p:nvPr/>
        </p:nvSpPr>
        <p:spPr>
          <a:xfrm>
            <a:off x="5108204" y="2528948"/>
            <a:ext cx="2121739" cy="1062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62CB5-913B-E149-89A2-F0BA1FCB0CA6}"/>
              </a:ext>
            </a:extLst>
          </p:cNvPr>
          <p:cNvCxnSpPr>
            <a:cxnSpLocks/>
          </p:cNvCxnSpPr>
          <p:nvPr/>
        </p:nvCxnSpPr>
        <p:spPr>
          <a:xfrm>
            <a:off x="4122980" y="3013903"/>
            <a:ext cx="981289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75">
            <a:extLst>
              <a:ext uri="{FF2B5EF4-FFF2-40B4-BE49-F238E27FC236}">
                <a16:creationId xmlns:a16="http://schemas.microsoft.com/office/drawing/2014/main" id="{ADA61109-861F-524F-8251-3B91B656F633}"/>
              </a:ext>
            </a:extLst>
          </p:cNvPr>
          <p:cNvSpPr txBox="1"/>
          <p:nvPr/>
        </p:nvSpPr>
        <p:spPr>
          <a:xfrm>
            <a:off x="5104269" y="2720306"/>
            <a:ext cx="2125673" cy="64468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for Values less than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0.05 have the lower probability belonging to general population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FBA2F-B2FE-B34C-948D-30C16D953619}"/>
              </a:ext>
            </a:extLst>
          </p:cNvPr>
          <p:cNvSpPr/>
          <p:nvPr/>
        </p:nvSpPr>
        <p:spPr>
          <a:xfrm>
            <a:off x="3813048" y="4057674"/>
            <a:ext cx="704877" cy="40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CC1271-536A-3341-9F42-799608801086}"/>
              </a:ext>
            </a:extLst>
          </p:cNvPr>
          <p:cNvCxnSpPr>
            <a:cxnSpLocks/>
          </p:cNvCxnSpPr>
          <p:nvPr/>
        </p:nvCxnSpPr>
        <p:spPr>
          <a:xfrm flipV="1">
            <a:off x="3281732" y="3111798"/>
            <a:ext cx="0" cy="106206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5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Huang</dc:creator>
  <cp:lastModifiedBy>Yilin Huang</cp:lastModifiedBy>
  <cp:revision>2</cp:revision>
  <dcterms:created xsi:type="dcterms:W3CDTF">2020-04-18T23:27:40Z</dcterms:created>
  <dcterms:modified xsi:type="dcterms:W3CDTF">2020-04-19T01:40:46Z</dcterms:modified>
</cp:coreProperties>
</file>