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91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C9C7A7E-9BD5-4BEF-87CC-568EB7196385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1956F07-AEE1-4519-9B0C-347805AD2E1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7467600" cy="549322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C9C7A7E-9BD5-4BEF-87CC-568EB7196385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1956F07-AEE1-4519-9B0C-347805AD2E1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C9C7A7E-9BD5-4BEF-87CC-568EB7196385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1956F07-AEE1-4519-9B0C-347805AD2E1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2" r:id="rId1"/>
    <p:sldLayoutId id="2147484493" r:id="rId2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[ CS263 ] </a:t>
            </a:r>
            <a:r>
              <a:rPr lang="en-US" altLang="zh-TW" dirty="0" smtClean="0"/>
              <a:t>2016-03-08</a:t>
            </a:r>
            <a:br>
              <a:rPr lang="en-US" altLang="zh-TW" dirty="0" smtClean="0"/>
            </a:br>
            <a:r>
              <a:rPr lang="en-US" altLang="zh-TW" dirty="0" smtClean="0"/>
              <a:t>Homework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李宜玲</a:t>
            </a:r>
          </a:p>
        </p:txBody>
      </p:sp>
    </p:spTree>
    <p:extLst>
      <p:ext uri="{BB962C8B-B14F-4D97-AF65-F5344CB8AC3E}">
        <p14:creationId xmlns:p14="http://schemas.microsoft.com/office/powerpoint/2010/main" val="367869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Problem1</a:t>
            </a:r>
            <a:endParaRPr lang="zh-TW" alt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9137" y="2538958"/>
            <a:ext cx="694372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03" b="73826"/>
          <a:stretch/>
        </p:blipFill>
        <p:spPr bwMode="auto">
          <a:xfrm>
            <a:off x="755576" y="5413510"/>
            <a:ext cx="2844000" cy="1183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539552" y="908720"/>
            <a:ext cx="799288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latin typeface="Consolas" panose="020B0609020204030204" pitchFamily="49" charset="0"/>
                <a:ea typeface="微軟正黑體" panose="020B0604030504040204" pitchFamily="34" charset="-120"/>
              </a:rPr>
              <a:t>題目</a:t>
            </a:r>
            <a:r>
              <a:rPr lang="zh-TW" altLang="en-US" sz="14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：</a:t>
            </a:r>
            <a:r>
              <a:rPr lang="en-US" altLang="zh-TW" sz="14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byte </a:t>
            </a:r>
            <a:r>
              <a:rPr lang="en-US" altLang="zh-TW" sz="1400" dirty="0">
                <a:latin typeface="Consolas" panose="020B0609020204030204" pitchFamily="49" charset="0"/>
                <a:ea typeface="微軟正黑體" panose="020B0604030504040204" pitchFamily="34" charset="-120"/>
              </a:rPr>
              <a:t>number0 = 254;</a:t>
            </a:r>
          </a:p>
          <a:p>
            <a:pPr marL="538163">
              <a:lnSpc>
                <a:spcPct val="130000"/>
              </a:lnSpc>
            </a:pPr>
            <a:r>
              <a:rPr lang="en-US" altLang="zh-TW" sz="1400" dirty="0">
                <a:latin typeface="Consolas" panose="020B0609020204030204" pitchFamily="49" charset="0"/>
                <a:ea typeface="微軟正黑體" panose="020B0604030504040204" pitchFamily="34" charset="-120"/>
              </a:rPr>
              <a:t>byte number1 = number0 + 1;</a:t>
            </a:r>
          </a:p>
          <a:p>
            <a:pPr marL="538163">
              <a:lnSpc>
                <a:spcPct val="130000"/>
              </a:lnSpc>
            </a:pPr>
            <a:r>
              <a:rPr lang="zh-TW" altLang="en-US" sz="1400" dirty="0">
                <a:latin typeface="Consolas" panose="020B0609020204030204" pitchFamily="49" charset="0"/>
                <a:ea typeface="微軟正黑體" panose="020B0604030504040204" pitchFamily="34" charset="-120"/>
              </a:rPr>
              <a:t>錯誤訊息顯示無法將</a:t>
            </a:r>
            <a:r>
              <a:rPr lang="en-US" altLang="zh-TW" sz="14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int</a:t>
            </a:r>
            <a:r>
              <a:rPr lang="zh-TW" altLang="en-US" sz="1400" dirty="0">
                <a:latin typeface="Consolas" panose="020B0609020204030204" pitchFamily="49" charset="0"/>
                <a:ea typeface="微軟正黑體" panose="020B0604030504040204" pitchFamily="34" charset="-120"/>
              </a:rPr>
              <a:t>隱含轉換成</a:t>
            </a:r>
            <a:r>
              <a:rPr lang="en-US" altLang="zh-TW" sz="1400" dirty="0">
                <a:latin typeface="Consolas" panose="020B0609020204030204" pitchFamily="49" charset="0"/>
                <a:ea typeface="微軟正黑體" panose="020B0604030504040204" pitchFamily="34" charset="-120"/>
              </a:rPr>
              <a:t>byte</a:t>
            </a:r>
            <a:r>
              <a:rPr lang="zh-TW" altLang="en-US" sz="1400" dirty="0">
                <a:latin typeface="Consolas" panose="020B0609020204030204" pitchFamily="49" charset="0"/>
                <a:ea typeface="微軟正黑體" panose="020B0604030504040204" pitchFamily="34" charset="-120"/>
              </a:rPr>
              <a:t>，請問如何解決</a:t>
            </a:r>
            <a:r>
              <a:rPr lang="en-US" altLang="zh-TW" sz="1400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pPr marL="538163">
              <a:lnSpc>
                <a:spcPct val="130000"/>
              </a:lnSpc>
            </a:pPr>
            <a:r>
              <a:rPr lang="zh-TW" altLang="en-US" sz="1400" dirty="0">
                <a:latin typeface="Consolas" panose="020B0609020204030204" pitchFamily="49" charset="0"/>
                <a:ea typeface="微軟正黑體" panose="020B0604030504040204" pitchFamily="34" charset="-120"/>
              </a:rPr>
              <a:t>上述問題錯誤的原因是誰構成的</a:t>
            </a:r>
            <a:r>
              <a:rPr lang="en-US" altLang="zh-TW" sz="14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解答：原</a:t>
            </a:r>
            <a:r>
              <a:rPr lang="en-US" altLang="zh-TW" sz="1400" dirty="0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number0 + 1</a:t>
            </a:r>
            <a:r>
              <a:rPr lang="zh-TW" altLang="en-US" sz="1400" dirty="0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程式判定為</a:t>
            </a:r>
            <a:r>
              <a:rPr lang="en-US" altLang="zh-TW" sz="1400" dirty="0" err="1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int</a:t>
            </a:r>
            <a:r>
              <a:rPr lang="en-US" altLang="zh-TW" sz="1400" dirty="0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(32</a:t>
            </a:r>
            <a:r>
              <a:rPr lang="zh-TW" altLang="en-US" sz="1400" dirty="0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位元</a:t>
            </a:r>
            <a:r>
              <a:rPr lang="en-US" altLang="zh-TW" sz="1400" dirty="0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r>
              <a:rPr lang="zh-TW" altLang="en-US" sz="1400" dirty="0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，所以把</a:t>
            </a:r>
            <a:r>
              <a:rPr lang="en-US" altLang="zh-TW" sz="1400" dirty="0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number0 + 1</a:t>
            </a:r>
            <a:r>
              <a:rPr lang="zh-TW" altLang="en-US" sz="1400" dirty="0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宣告成</a:t>
            </a:r>
            <a:r>
              <a:rPr lang="en-US" altLang="zh-TW" sz="1400" dirty="0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byte(8</a:t>
            </a:r>
            <a:r>
              <a:rPr lang="zh-TW" altLang="en-US" sz="1400" dirty="0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位元</a:t>
            </a:r>
            <a:r>
              <a:rPr lang="en-US" altLang="zh-TW" sz="1400" dirty="0" smtClean="0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en-US" altLang="zh-TW" sz="1400" dirty="0" smtClean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113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Problem2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7467600" cy="2699200"/>
          </a:xfr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TW" altLang="en-US" sz="1400" dirty="0">
                <a:latin typeface="Consolas" panose="020B0609020204030204" pitchFamily="49" charset="0"/>
                <a:ea typeface="微軟正黑體" panose="020B0604030504040204" pitchFamily="34" charset="-120"/>
              </a:rPr>
              <a:t>題目</a:t>
            </a:r>
            <a:r>
              <a:rPr lang="zh-TW" altLang="en-US" sz="14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：</a:t>
            </a:r>
            <a:r>
              <a:rPr lang="en-US" altLang="zh-TW" sz="1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 Student{</a:t>
            </a:r>
          </a:p>
          <a:p>
            <a:pPr marL="531813" indent="0">
              <a:lnSpc>
                <a:spcPct val="120000"/>
              </a:lnSpc>
              <a:buNone/>
            </a:pPr>
            <a:r>
              <a:rPr lang="en-US" altLang="zh-TW" sz="1400" dirty="0">
                <a:latin typeface="Consolas" panose="020B0609020204030204" pitchFamily="49" charset="0"/>
                <a:ea typeface="微軟正黑體" panose="020B0604030504040204" pitchFamily="34" charset="-120"/>
              </a:rPr>
              <a:t>public string name;</a:t>
            </a:r>
          </a:p>
          <a:p>
            <a:pPr marL="531813" indent="0">
              <a:lnSpc>
                <a:spcPct val="120000"/>
              </a:lnSpc>
              <a:buNone/>
            </a:pPr>
            <a:r>
              <a:rPr lang="en-US" altLang="zh-TW" sz="1400" dirty="0">
                <a:latin typeface="Consolas" panose="020B0609020204030204" pitchFamily="49" charset="0"/>
                <a:ea typeface="微軟正黑體" panose="020B0604030504040204" pitchFamily="34" charset="-120"/>
              </a:rPr>
              <a:t>public string email;</a:t>
            </a:r>
          </a:p>
          <a:p>
            <a:pPr marL="531813" indent="0">
              <a:lnSpc>
                <a:spcPct val="120000"/>
              </a:lnSpc>
              <a:buNone/>
            </a:pPr>
            <a:r>
              <a:rPr lang="en-US" altLang="zh-TW" sz="1400" dirty="0">
                <a:latin typeface="Consolas" panose="020B0609020204030204" pitchFamily="49" charset="0"/>
                <a:ea typeface="微軟正黑體" panose="020B0604030504040204" pitchFamily="34" charset="-120"/>
              </a:rPr>
              <a:t>public string phone;</a:t>
            </a:r>
          </a:p>
          <a:p>
            <a:pPr marL="531813" indent="0">
              <a:lnSpc>
                <a:spcPct val="120000"/>
              </a:lnSpc>
              <a:buNone/>
            </a:pPr>
            <a:r>
              <a:rPr lang="en-US" altLang="zh-TW" sz="1400" dirty="0">
                <a:latin typeface="Consolas" panose="020B0609020204030204" pitchFamily="49" charset="0"/>
                <a:ea typeface="微軟正黑體" panose="020B0604030504040204" pitchFamily="34" charset="-120"/>
              </a:rPr>
              <a:t>}</a:t>
            </a:r>
          </a:p>
          <a:p>
            <a:pPr marL="531813" indent="0">
              <a:lnSpc>
                <a:spcPct val="120000"/>
              </a:lnSpc>
              <a:buNone/>
            </a:pPr>
            <a:r>
              <a:rPr lang="zh-TW" altLang="en-US" sz="1400" dirty="0">
                <a:latin typeface="Consolas" panose="020B0609020204030204" pitchFamily="49" charset="0"/>
                <a:ea typeface="微軟正黑體" panose="020B0604030504040204" pitchFamily="34" charset="-120"/>
              </a:rPr>
              <a:t>請定義聯絡資訊的</a:t>
            </a:r>
            <a:r>
              <a:rPr lang="en-US" altLang="zh-TW" sz="1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 </a:t>
            </a:r>
            <a:r>
              <a:rPr lang="zh-TW" altLang="en-US" sz="1400" dirty="0">
                <a:latin typeface="Consolas" panose="020B0609020204030204" pitchFamily="49" charset="0"/>
                <a:ea typeface="微軟正黑體" panose="020B0604030504040204" pitchFamily="34" charset="-120"/>
              </a:rPr>
              <a:t>重新建立一筆用新格式建立的資料</a:t>
            </a:r>
          </a:p>
          <a:p>
            <a:pPr marL="531813" indent="0">
              <a:lnSpc>
                <a:spcPct val="120000"/>
              </a:lnSpc>
              <a:buNone/>
            </a:pPr>
            <a:r>
              <a:rPr lang="zh-TW" altLang="en-US" sz="1400" dirty="0">
                <a:latin typeface="Consolas" panose="020B0609020204030204" pitchFamily="49" charset="0"/>
                <a:ea typeface="微軟正黑體" panose="020B0604030504040204" pitchFamily="34" charset="-120"/>
              </a:rPr>
              <a:t>並用</a:t>
            </a:r>
            <a:r>
              <a:rPr lang="en-US" altLang="zh-TW" sz="14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Console.WriteLine</a:t>
            </a:r>
            <a:r>
              <a:rPr lang="zh-TW" altLang="en-US" sz="1400" dirty="0">
                <a:latin typeface="Consolas" panose="020B0609020204030204" pitchFamily="49" charset="0"/>
                <a:ea typeface="微軟正黑體" panose="020B0604030504040204" pitchFamily="34" charset="-120"/>
              </a:rPr>
              <a:t>顯示</a:t>
            </a:r>
            <a:r>
              <a:rPr lang="zh-TW" altLang="en-US" sz="14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出來</a:t>
            </a:r>
            <a:endParaRPr lang="en-US" altLang="zh-TW" sz="1400" dirty="0" smtClean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1400" dirty="0" smtClean="0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解答：</a:t>
            </a:r>
            <a:endParaRPr lang="zh-TW" altLang="en-US" sz="1400" dirty="0">
              <a:solidFill>
                <a:srgbClr val="0033CC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776" y="3284984"/>
            <a:ext cx="350520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2040" y="3284984"/>
            <a:ext cx="265747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301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362</TotalTime>
  <Words>109</Words>
  <Application>Microsoft Office PowerPoint</Application>
  <PresentationFormat>如螢幕大小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壁窗</vt:lpstr>
      <vt:lpstr>[ CS263 ] 2016-03-08 Homework</vt:lpstr>
      <vt:lpstr>Problem1</vt:lpstr>
      <vt:lpstr>Problem2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 CS263] 2016-03-08 Homework</dc:title>
  <dc:creator>Yiling</dc:creator>
  <cp:lastModifiedBy>Yiling</cp:lastModifiedBy>
  <cp:revision>8</cp:revision>
  <dcterms:created xsi:type="dcterms:W3CDTF">2016-03-10T04:33:58Z</dcterms:created>
  <dcterms:modified xsi:type="dcterms:W3CDTF">2016-03-10T10:38:04Z</dcterms:modified>
</cp:coreProperties>
</file>