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1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C9C7A7E-9BD5-4BEF-87CC-568EB719638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1956F07-AEE1-4519-9B0C-347805AD2E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7741785" cy="549322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9C7A7E-9BD5-4BEF-87CC-568EB719638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1956F07-AEE1-4519-9B0C-347805AD2E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C9C7A7E-9BD5-4BEF-87CC-568EB7196385}" type="datetimeFigureOut">
              <a:rPr lang="zh-TW" altLang="en-US" smtClean="0"/>
              <a:t>2016/3/14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1956F07-AEE1-4519-9B0C-347805AD2E1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2" r:id="rId1"/>
    <p:sldLayoutId id="2147484493" r:id="rId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[ CS263 ] </a:t>
            </a:r>
            <a:r>
              <a:rPr lang="en-US" altLang="zh-TW" dirty="0" smtClean="0"/>
              <a:t>2016-03-11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李宜玲</a:t>
            </a:r>
          </a:p>
        </p:txBody>
      </p:sp>
    </p:spTree>
    <p:extLst>
      <p:ext uri="{BB962C8B-B14F-4D97-AF65-F5344CB8AC3E}">
        <p14:creationId xmlns:p14="http://schemas.microsoft.com/office/powerpoint/2010/main" val="36786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Problem1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7741785" cy="1357295"/>
          </a:xfr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題目</a:t>
            </a:r>
            <a:r>
              <a:rPr lang="zh-TW" altLang="en-US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：計算機</a:t>
            </a:r>
            <a:endParaRPr lang="en-US" altLang="zh-TW" sz="14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可顯示</a:t>
            </a:r>
            <a:r>
              <a:rPr lang="en-US" altLang="zh-TW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位元、加減乘除</a:t>
            </a:r>
            <a:endParaRPr lang="en-US" altLang="zh-TW" sz="1400" dirty="0" smtClean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Key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了</a:t>
            </a:r>
            <a:r>
              <a:rPr lang="en-US" altLang="zh-TW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0~9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任一數後，再等待使用者輸入運算符號</a:t>
            </a:r>
            <a:r>
              <a:rPr lang="en-US" altLang="zh-TW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加減乘除</a:t>
            </a:r>
            <a:r>
              <a:rPr lang="en-US" altLang="zh-TW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和再來</a:t>
            </a:r>
            <a:r>
              <a:rPr lang="en-US" altLang="zh-TW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key in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  <a:endParaRPr lang="en-US" altLang="zh-TW" sz="1400" dirty="0" smtClean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程式自動依使用者輸入的運算符號做運算，並</a:t>
            </a:r>
            <a:r>
              <a:rPr lang="zh-TW" altLang="en-US" sz="140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顯示結果</a:t>
            </a:r>
            <a:endParaRPr lang="en-US" altLang="zh-TW" sz="1400" smtClean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11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Problem2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7741785" cy="2699200"/>
          </a:xfr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題目</a:t>
            </a:r>
            <a:r>
              <a:rPr lang="zh-TW" altLang="en-US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：記帳本</a:t>
            </a:r>
            <a:endParaRPr lang="en-US" altLang="zh-TW" sz="14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收入、支出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、帳戶、總計、項目比例</a:t>
            </a:r>
            <a:endParaRPr lang="en-US" altLang="zh-TW" sz="1400" dirty="0" smtClean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收入：</a:t>
            </a:r>
            <a:endParaRPr lang="en-US" altLang="zh-TW" sz="1400" dirty="0" smtClean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收入的項目</a:t>
            </a: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，以及從那一個帳戶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支出</a:t>
            </a:r>
            <a:endParaRPr lang="en-US" altLang="zh-TW" sz="1400" dirty="0" smtClean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2.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支出：</a:t>
            </a:r>
            <a:endParaRPr lang="en-US" altLang="zh-TW" sz="1400" dirty="0" smtClean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支出的項目，以及從那一個帳戶支出</a:t>
            </a:r>
            <a:endParaRPr lang="en-US" altLang="zh-TW" sz="1400" dirty="0" smtClean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3.</a:t>
            </a:r>
            <a:r>
              <a:rPr lang="zh-TW" altLang="en-US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總計：</a:t>
            </a:r>
            <a:endParaRPr lang="en-US" altLang="zh-TW" sz="1400" dirty="0" smtClean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1400" dirty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以日、月、年做總計，以及收入、支出的項目比例</a:t>
            </a:r>
            <a:endParaRPr lang="en-US" altLang="zh-TW" sz="1400" dirty="0" smtClean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30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Problem3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7741785" cy="1692771"/>
          </a:xfr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題目</a:t>
            </a:r>
            <a:r>
              <a:rPr lang="zh-TW" altLang="en-US" sz="14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：猜數字</a:t>
            </a:r>
            <a:endParaRPr lang="en-US" altLang="zh-TW" sz="1400" dirty="0" smtClean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當數字有</a:t>
            </a:r>
            <a:r>
              <a:rPr lang="en-US" altLang="zh-TW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</a:t>
            </a: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碼</a:t>
            </a:r>
            <a:endParaRPr lang="en-US" altLang="zh-TW" sz="1400" dirty="0" smtClean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程式先以亂數顯示要猜的數字</a:t>
            </a:r>
            <a:endParaRPr lang="en-US" altLang="zh-TW" sz="1400" dirty="0" smtClean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然後用扣除法扣除不可能的數字</a:t>
            </a:r>
            <a:endParaRPr lang="en-US" altLang="zh-TW" sz="1400" dirty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400" dirty="0" smtClean="0">
                <a:solidFill>
                  <a:srgbClr val="0033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剩下的數字再以可能的位置排序顯示</a:t>
            </a:r>
            <a:endParaRPr lang="en-US" altLang="zh-TW" sz="1400" dirty="0" smtClean="0">
              <a:solidFill>
                <a:srgbClr val="0033CC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72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554</TotalTime>
  <Words>107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壁窗</vt:lpstr>
      <vt:lpstr>[ CS263 ] 2016-03-11 Homework</vt:lpstr>
      <vt:lpstr>Problem1</vt:lpstr>
      <vt:lpstr>Problem2</vt:lpstr>
      <vt:lpstr>Problem3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CS263] 2016-03-08 Homework</dc:title>
  <dc:creator>Yiling</dc:creator>
  <cp:lastModifiedBy>Yiling</cp:lastModifiedBy>
  <cp:revision>19</cp:revision>
  <dcterms:created xsi:type="dcterms:W3CDTF">2016-03-10T04:33:58Z</dcterms:created>
  <dcterms:modified xsi:type="dcterms:W3CDTF">2016-03-14T12:50:56Z</dcterms:modified>
</cp:coreProperties>
</file>