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 Stock Performance analysis under MACD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Between 10/1/2012 to 9/30/2016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522920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Yilong Zhao</a:t>
            </a:r>
          </a:p>
          <a:p>
            <a:r>
              <a:rPr lang="en-US" altLang="zh-CN" dirty="0"/>
              <a:t>10/15/2016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Package: fArma</a:t>
            </a:r>
          </a:p>
          <a:p>
            <a:r>
              <a:rPr lang="en-US" altLang="zh-CN" dirty="0"/>
              <a:t>“armaFit” -&gt; “armaSearch” </a:t>
            </a:r>
          </a:p>
          <a:p>
            <a:pPr marL="0" indent="0">
              <a:buNone/>
            </a:pPr>
            <a:r>
              <a:rPr lang="en-US" altLang="zh-CN" dirty="0"/>
              <a:t>			to find the lowest AIC</a:t>
            </a:r>
          </a:p>
          <a:p>
            <a:r>
              <a:rPr lang="en-US" altLang="zh-CN" dirty="0"/>
              <a:t>ARIMA(5,0,2) -&gt; AR(2)</a:t>
            </a:r>
          </a:p>
          <a:p>
            <a:pPr marL="0" indent="0">
              <a:buNone/>
            </a:pPr>
            <a:r>
              <a:rPr lang="pt-BR" altLang="zh-CN" sz="2400" dirty="0"/>
              <a:t>    #       ar1         ar2   intercept  </a:t>
            </a:r>
          </a:p>
          <a:p>
            <a:pPr marL="0" indent="0">
              <a:buNone/>
            </a:pPr>
            <a:r>
              <a:rPr lang="pt-BR" altLang="zh-CN" sz="2400"/>
              <a:t>    #</a:t>
            </a:r>
            <a:r>
              <a:rPr lang="pt-BR" altLang="zh-CN" sz="2400" dirty="0"/>
              <a:t>0.0309305  -0.0554146   0.0003908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9672" y="5939988"/>
            <a:ext cx="789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Resource: http://www.quintuitive.com/2012/08/22/arma-models-for-trading/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64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 annual rate of return (EAR)</a:t>
            </a:r>
          </a:p>
          <a:p>
            <a:r>
              <a:rPr lang="en-US" altLang="zh-CN" dirty="0"/>
              <a:t>Total return^(1/ # of years)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4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Bootstrap on average: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4358"/>
              </p:ext>
            </p:extLst>
          </p:nvPr>
        </p:nvGraphicFramePr>
        <p:xfrm>
          <a:off x="1043608" y="2708920"/>
          <a:ext cx="7128792" cy="88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6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# of roundtrip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Total return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EAR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Winning rate</a:t>
                      </a:r>
                      <a:endParaRPr lang="zh-CN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Max drawdown</a:t>
                      </a:r>
                      <a:endParaRPr lang="zh-CN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35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27.56%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6.27$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60%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17.69%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0083" marR="6008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78750"/>
              </p:ext>
            </p:extLst>
          </p:nvPr>
        </p:nvGraphicFramePr>
        <p:xfrm>
          <a:off x="1187623" y="4619027"/>
          <a:ext cx="6912769" cy="970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12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# of roundtrip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Total return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EAR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Winning rate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Max drawdown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</a:rPr>
                        <a:t>38.91</a:t>
                      </a:r>
                      <a:endParaRPr lang="zh-CN" sz="15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52.83%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10.41$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73.37%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20.20%</a:t>
                      </a:r>
                      <a:endParaRPr lang="zh-CN" sz="15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7752" marR="5775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 (cont`d.)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62" y="1844824"/>
            <a:ext cx="5756439" cy="360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5589240"/>
            <a:ext cx="329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400" dirty="0"/>
              <a:t>t-test, p-value &lt; 2.2e-16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962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</TotalTime>
  <Words>113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黑体</vt:lpstr>
      <vt:lpstr>宋体</vt:lpstr>
      <vt:lpstr>宋体</vt:lpstr>
      <vt:lpstr>Brush Script MT</vt:lpstr>
      <vt:lpstr>Calibri</vt:lpstr>
      <vt:lpstr>Constantia</vt:lpstr>
      <vt:lpstr>Franklin Gothic Book</vt:lpstr>
      <vt:lpstr>Rage Italic</vt:lpstr>
      <vt:lpstr>Times New Roman</vt:lpstr>
      <vt:lpstr>图钉</vt:lpstr>
      <vt:lpstr>GE Stock Performance analysis under MACD </vt:lpstr>
      <vt:lpstr>Model</vt:lpstr>
      <vt:lpstr>Performance measure</vt:lpstr>
      <vt:lpstr>Outcome</vt:lpstr>
      <vt:lpstr>Outcome (cont`d.)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Stock Performance analysis under MACD </dc:title>
  <dc:creator>YILONG ZHAO</dc:creator>
  <cp:lastModifiedBy>YILONG ZHAO</cp:lastModifiedBy>
  <cp:revision>15</cp:revision>
  <dcterms:created xsi:type="dcterms:W3CDTF">2016-10-15T23:48:28Z</dcterms:created>
  <dcterms:modified xsi:type="dcterms:W3CDTF">2017-07-11T15:50:38Z</dcterms:modified>
</cp:coreProperties>
</file>