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62" r:id="rId4"/>
    <p:sldId id="268" r:id="rId5"/>
    <p:sldId id="296" r:id="rId6"/>
    <p:sldId id="299" r:id="rId7"/>
    <p:sldId id="267" r:id="rId8"/>
    <p:sldId id="300" r:id="rId9"/>
    <p:sldId id="301" r:id="rId10"/>
    <p:sldId id="271" r:id="rId11"/>
    <p:sldId id="303" r:id="rId12"/>
    <p:sldId id="302" r:id="rId13"/>
  </p:sldIdLst>
  <p:sldSz cx="12192000" cy="6858000"/>
  <p:notesSz cx="6858000" cy="9144000"/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46">
          <p15:clr>
            <a:srgbClr val="A4A3A4"/>
          </p15:clr>
        </p15:guide>
        <p15:guide id="2" pos="378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84A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>
        <p:scale>
          <a:sx n="77" d="100"/>
          <a:sy n="77" d="100"/>
        </p:scale>
        <p:origin x="78" y="486"/>
      </p:cViewPr>
      <p:guideLst>
        <p:guide orient="horz" pos="2246"/>
        <p:guide pos="3785"/>
      </p:guideLst>
    </p:cSldViewPr>
  </p:slideViewPr>
  <p:notesTextViewPr>
    <p:cViewPr>
      <p:scale>
        <a:sx n="1" d="1"/>
        <a:sy n="1" d="1"/>
      </p:scale>
      <p:origin x="0" y="0"/>
    </p:cViewPr>
  </p:notesTextViewPr>
  <p:sorterViewPr showFormatting="0"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Excel_2007_Workbook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400"/>
              <a:t>Render Time, lower bar signifies better performance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 defTabSz="914400">
            <a:defRPr lang="en-US"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CanvasJS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200 points</c:v>
                </c:pt>
                <c:pt idx="1">
                  <c:v>2000 points</c:v>
                </c:pt>
                <c:pt idx="2">
                  <c:v>10000 points</c:v>
                </c:pt>
                <c:pt idx="3">
                  <c:v>40000 points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95</c:v>
                </c:pt>
                <c:pt idx="1">
                  <c:v>130</c:v>
                </c:pt>
                <c:pt idx="2">
                  <c:v>371</c:v>
                </c:pt>
                <c:pt idx="3">
                  <c:v>786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1CB-4FFD-9517-4EB6A0E4DE5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Chart.js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200 points</c:v>
                </c:pt>
                <c:pt idx="1">
                  <c:v>2000 points</c:v>
                </c:pt>
                <c:pt idx="2">
                  <c:v>10000 points</c:v>
                </c:pt>
                <c:pt idx="3">
                  <c:v>40000 points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100</c:v>
                </c:pt>
                <c:pt idx="1">
                  <c:v>170</c:v>
                </c:pt>
                <c:pt idx="2">
                  <c:v>600</c:v>
                </c:pt>
                <c:pt idx="3">
                  <c:v>1350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1CB-4FFD-9517-4EB6A0E4DE5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Plotly.js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200 points</c:v>
                </c:pt>
                <c:pt idx="1">
                  <c:v>2000 points</c:v>
                </c:pt>
                <c:pt idx="2">
                  <c:v>10000 points</c:v>
                </c:pt>
                <c:pt idx="3">
                  <c:v>40000 points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100</c:v>
                </c:pt>
                <c:pt idx="1">
                  <c:v>120</c:v>
                </c:pt>
                <c:pt idx="2">
                  <c:v>590</c:v>
                </c:pt>
                <c:pt idx="3">
                  <c:v>1005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1CB-4FFD-9517-4EB6A0E4DE5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80250257"/>
        <c:axId val="939879416"/>
      </c:barChart>
      <c:catAx>
        <c:axId val="480250257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39879416"/>
        <c:crosses val="autoZero"/>
        <c:auto val="1"/>
        <c:lblAlgn val="ctr"/>
        <c:lblOffset val="100"/>
        <c:noMultiLvlLbl val="0"/>
      </c:catAx>
      <c:valAx>
        <c:axId val="939879416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48025025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0" vertOverflow="ellipsis" vert="horz" wrap="square" anchor="ctr" anchorCtr="1"/>
          <a:lstStyle/>
          <a:p>
            <a:pPr>
              <a:defRPr lang="en-US"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1"/>
        <c:txPr>
          <a:bodyPr rot="0" spcFirstLastPara="0" vertOverflow="ellipsis" vert="horz" wrap="square" anchor="ctr" anchorCtr="1"/>
          <a:lstStyle/>
          <a:p>
            <a:pPr>
              <a:defRPr lang="en-US"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2"/>
        <c:txPr>
          <a:bodyPr rot="0" spcFirstLastPara="0" vertOverflow="ellipsis" vert="horz" wrap="square" anchor="ctr" anchorCtr="1"/>
          <a:lstStyle/>
          <a:p>
            <a:pPr>
              <a:defRPr lang="en-US"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 lang="en-US" sz="2000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A259F2-A13A-49D7-B2EA-99461DF03491}" type="doc">
      <dgm:prSet loTypeId="urn:microsoft.com/office/officeart/2005/8/layout/orgChart1" loCatId="hierarchy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0B50DFF1-B02B-4431-B4BD-68B6771F23DC}">
      <dgm:prSet phldrT="[Text]"/>
      <dgm:spPr/>
      <dgm:t>
        <a:bodyPr/>
        <a:lstStyle/>
        <a:p>
          <a:r>
            <a:rPr lang="en-US" dirty="0"/>
            <a:t>Cecropia Server</a:t>
          </a:r>
        </a:p>
      </dgm:t>
    </dgm:pt>
    <dgm:pt modelId="{1BEEDFC5-07E9-426B-A80F-9282F7A3C004}" type="parTrans" cxnId="{5516D279-D894-4469-A2F6-2F9E2A9AEA38}">
      <dgm:prSet/>
      <dgm:spPr/>
      <dgm:t>
        <a:bodyPr/>
        <a:lstStyle/>
        <a:p>
          <a:endParaRPr lang="en-US"/>
        </a:p>
      </dgm:t>
    </dgm:pt>
    <dgm:pt modelId="{5934BCA9-1F31-466A-867F-499F4946347F}" type="sibTrans" cxnId="{5516D279-D894-4469-A2F6-2F9E2A9AEA38}">
      <dgm:prSet/>
      <dgm:spPr/>
      <dgm:t>
        <a:bodyPr/>
        <a:lstStyle/>
        <a:p>
          <a:endParaRPr lang="en-US"/>
        </a:p>
      </dgm:t>
    </dgm:pt>
    <dgm:pt modelId="{414291CF-AEA8-4E28-A190-7E4424EC8E36}">
      <dgm:prSet phldrT="[Text]"/>
      <dgm:spPr/>
      <dgm:t>
        <a:bodyPr/>
        <a:lstStyle/>
        <a:p>
          <a:r>
            <a:rPr lang="en-US" dirty="0"/>
            <a:t>Visitor</a:t>
          </a:r>
        </a:p>
      </dgm:t>
    </dgm:pt>
    <dgm:pt modelId="{9B685A21-42E8-48FB-9ED3-626F4B61DC3D}" type="parTrans" cxnId="{21FDDCC9-36C0-488C-BC8F-102BAF6403F2}">
      <dgm:prSet/>
      <dgm:spPr/>
      <dgm:t>
        <a:bodyPr/>
        <a:lstStyle/>
        <a:p>
          <a:endParaRPr lang="en-US"/>
        </a:p>
      </dgm:t>
    </dgm:pt>
    <dgm:pt modelId="{16014361-CD45-464B-A6C0-895197E1814D}" type="sibTrans" cxnId="{21FDDCC9-36C0-488C-BC8F-102BAF6403F2}">
      <dgm:prSet/>
      <dgm:spPr/>
      <dgm:t>
        <a:bodyPr/>
        <a:lstStyle/>
        <a:p>
          <a:endParaRPr lang="en-US"/>
        </a:p>
      </dgm:t>
    </dgm:pt>
    <dgm:pt modelId="{C2BE9B9D-B654-44D1-B8B3-C1D36F03CCC9}">
      <dgm:prSet phldrT="[Text]"/>
      <dgm:spPr/>
      <dgm:t>
        <a:bodyPr/>
        <a:lstStyle/>
        <a:p>
          <a:r>
            <a:rPr lang="en-US" dirty="0"/>
            <a:t>Robots</a:t>
          </a:r>
        </a:p>
      </dgm:t>
    </dgm:pt>
    <dgm:pt modelId="{EE6FDCC4-A7D0-466E-ADAE-3C68AB224CB8}" type="parTrans" cxnId="{2908DC4E-370C-411F-A1DC-7A70A9FAA604}">
      <dgm:prSet/>
      <dgm:spPr/>
      <dgm:t>
        <a:bodyPr/>
        <a:lstStyle/>
        <a:p>
          <a:endParaRPr lang="en-US"/>
        </a:p>
      </dgm:t>
    </dgm:pt>
    <dgm:pt modelId="{A01F3A17-CC4E-4672-A2EB-27E0486EDFC2}" type="sibTrans" cxnId="{2908DC4E-370C-411F-A1DC-7A70A9FAA604}">
      <dgm:prSet/>
      <dgm:spPr/>
      <dgm:t>
        <a:bodyPr/>
        <a:lstStyle/>
        <a:p>
          <a:endParaRPr lang="en-US"/>
        </a:p>
      </dgm:t>
    </dgm:pt>
    <dgm:pt modelId="{A27CFC78-3EDF-4650-9734-A13CDE3FE117}" type="asst">
      <dgm:prSet phldrT="[Text]"/>
      <dgm:spPr/>
      <dgm:t>
        <a:bodyPr/>
        <a:lstStyle/>
        <a:p>
          <a:r>
            <a:rPr lang="en-US" dirty="0"/>
            <a:t>MongoDB Database</a:t>
          </a:r>
        </a:p>
      </dgm:t>
    </dgm:pt>
    <dgm:pt modelId="{A5ABE8A7-D573-4756-A4A5-5BBD0F66CB5F}" type="sibTrans" cxnId="{7D2977E5-BC84-450D-A17A-B03FE8B15DBD}">
      <dgm:prSet/>
      <dgm:spPr/>
      <dgm:t>
        <a:bodyPr/>
        <a:lstStyle/>
        <a:p>
          <a:endParaRPr lang="en-US"/>
        </a:p>
      </dgm:t>
    </dgm:pt>
    <dgm:pt modelId="{DA01BA0D-252F-42D7-B8F3-C4338EC82C1D}" type="parTrans" cxnId="{7D2977E5-BC84-450D-A17A-B03FE8B15DBD}">
      <dgm:prSet/>
      <dgm:spPr/>
      <dgm:t>
        <a:bodyPr/>
        <a:lstStyle/>
        <a:p>
          <a:endParaRPr lang="en-US"/>
        </a:p>
      </dgm:t>
    </dgm:pt>
    <dgm:pt modelId="{8680A097-F1DB-422F-82C4-776EBBA813C4}" type="pres">
      <dgm:prSet presAssocID="{00A259F2-A13A-49D7-B2EA-99461DF0349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5B4B2668-597D-47BE-9BC9-4E268A850C55}" type="pres">
      <dgm:prSet presAssocID="{0B50DFF1-B02B-4431-B4BD-68B6771F23DC}" presName="hierRoot1" presStyleCnt="0">
        <dgm:presLayoutVars>
          <dgm:hierBranch val="init"/>
        </dgm:presLayoutVars>
      </dgm:prSet>
      <dgm:spPr/>
    </dgm:pt>
    <dgm:pt modelId="{E803D348-EC4D-4DB0-AC9D-EBCBAD0C61F0}" type="pres">
      <dgm:prSet presAssocID="{0B50DFF1-B02B-4431-B4BD-68B6771F23DC}" presName="rootComposite1" presStyleCnt="0"/>
      <dgm:spPr/>
    </dgm:pt>
    <dgm:pt modelId="{715DB57C-391A-41B6-BF65-C344CFB29C9A}" type="pres">
      <dgm:prSet presAssocID="{0B50DFF1-B02B-4431-B4BD-68B6771F23DC}" presName="rootText1" presStyleLbl="node0" presStyleIdx="0" presStyleCnt="1">
        <dgm:presLayoutVars>
          <dgm:chPref val="3"/>
        </dgm:presLayoutVars>
      </dgm:prSet>
      <dgm:spPr/>
    </dgm:pt>
    <dgm:pt modelId="{75FD219F-5B5B-4D24-B682-669E2DC34006}" type="pres">
      <dgm:prSet presAssocID="{0B50DFF1-B02B-4431-B4BD-68B6771F23DC}" presName="rootConnector1" presStyleLbl="node1" presStyleIdx="0" presStyleCnt="0"/>
      <dgm:spPr/>
    </dgm:pt>
    <dgm:pt modelId="{9D4CEBBF-D9A3-4E52-8F40-E71922BAD68B}" type="pres">
      <dgm:prSet presAssocID="{0B50DFF1-B02B-4431-B4BD-68B6771F23DC}" presName="hierChild2" presStyleCnt="0"/>
      <dgm:spPr/>
    </dgm:pt>
    <dgm:pt modelId="{5C5B0EF6-18FC-475B-B4D0-1A28E0FD6572}" type="pres">
      <dgm:prSet presAssocID="{9B685A21-42E8-48FB-9ED3-626F4B61DC3D}" presName="Name37" presStyleLbl="parChTrans1D2" presStyleIdx="0" presStyleCnt="3"/>
      <dgm:spPr/>
    </dgm:pt>
    <dgm:pt modelId="{A0E5C7AB-9695-4212-9E5F-470EC1CD2B2C}" type="pres">
      <dgm:prSet presAssocID="{414291CF-AEA8-4E28-A190-7E4424EC8E36}" presName="hierRoot2" presStyleCnt="0">
        <dgm:presLayoutVars>
          <dgm:hierBranch val="init"/>
        </dgm:presLayoutVars>
      </dgm:prSet>
      <dgm:spPr/>
    </dgm:pt>
    <dgm:pt modelId="{F724B87A-3BA0-41B8-AABE-821ACD5A6BF0}" type="pres">
      <dgm:prSet presAssocID="{414291CF-AEA8-4E28-A190-7E4424EC8E36}" presName="rootComposite" presStyleCnt="0"/>
      <dgm:spPr/>
    </dgm:pt>
    <dgm:pt modelId="{9F269AE6-9C8E-4F26-94CA-6FD9B3F8CD9C}" type="pres">
      <dgm:prSet presAssocID="{414291CF-AEA8-4E28-A190-7E4424EC8E36}" presName="rootText" presStyleLbl="node2" presStyleIdx="0" presStyleCnt="2">
        <dgm:presLayoutVars>
          <dgm:chPref val="3"/>
        </dgm:presLayoutVars>
      </dgm:prSet>
      <dgm:spPr/>
    </dgm:pt>
    <dgm:pt modelId="{0ECCDAEA-E62C-44F7-A30A-CEF12F362634}" type="pres">
      <dgm:prSet presAssocID="{414291CF-AEA8-4E28-A190-7E4424EC8E36}" presName="rootConnector" presStyleLbl="node2" presStyleIdx="0" presStyleCnt="2"/>
      <dgm:spPr/>
    </dgm:pt>
    <dgm:pt modelId="{5CDF80DA-8D6D-4D73-AFD0-D69DC6D0C1B9}" type="pres">
      <dgm:prSet presAssocID="{414291CF-AEA8-4E28-A190-7E4424EC8E36}" presName="hierChild4" presStyleCnt="0"/>
      <dgm:spPr/>
    </dgm:pt>
    <dgm:pt modelId="{B74ACC40-2D63-42C0-B450-1B513DD2DD77}" type="pres">
      <dgm:prSet presAssocID="{414291CF-AEA8-4E28-A190-7E4424EC8E36}" presName="hierChild5" presStyleCnt="0"/>
      <dgm:spPr/>
    </dgm:pt>
    <dgm:pt modelId="{976AB429-C6D2-4B7A-B000-71868D32DA13}" type="pres">
      <dgm:prSet presAssocID="{EE6FDCC4-A7D0-466E-ADAE-3C68AB224CB8}" presName="Name37" presStyleLbl="parChTrans1D2" presStyleIdx="1" presStyleCnt="3"/>
      <dgm:spPr/>
    </dgm:pt>
    <dgm:pt modelId="{252B7A6B-3512-4A3B-97BD-3942B6CCAC86}" type="pres">
      <dgm:prSet presAssocID="{C2BE9B9D-B654-44D1-B8B3-C1D36F03CCC9}" presName="hierRoot2" presStyleCnt="0">
        <dgm:presLayoutVars>
          <dgm:hierBranch val="init"/>
        </dgm:presLayoutVars>
      </dgm:prSet>
      <dgm:spPr/>
    </dgm:pt>
    <dgm:pt modelId="{BB84C5B5-D6F3-4919-A2B6-16A4B3A7529D}" type="pres">
      <dgm:prSet presAssocID="{C2BE9B9D-B654-44D1-B8B3-C1D36F03CCC9}" presName="rootComposite" presStyleCnt="0"/>
      <dgm:spPr/>
    </dgm:pt>
    <dgm:pt modelId="{2445A723-3C89-4D1E-9D75-AE52EA31B2FE}" type="pres">
      <dgm:prSet presAssocID="{C2BE9B9D-B654-44D1-B8B3-C1D36F03CCC9}" presName="rootText" presStyleLbl="node2" presStyleIdx="1" presStyleCnt="2">
        <dgm:presLayoutVars>
          <dgm:chPref val="3"/>
        </dgm:presLayoutVars>
      </dgm:prSet>
      <dgm:spPr/>
    </dgm:pt>
    <dgm:pt modelId="{926944C0-0E72-4E18-A81A-54B6FB3C7094}" type="pres">
      <dgm:prSet presAssocID="{C2BE9B9D-B654-44D1-B8B3-C1D36F03CCC9}" presName="rootConnector" presStyleLbl="node2" presStyleIdx="1" presStyleCnt="2"/>
      <dgm:spPr/>
    </dgm:pt>
    <dgm:pt modelId="{22AD5FA3-35C5-4138-A4D8-4F7334E18E47}" type="pres">
      <dgm:prSet presAssocID="{C2BE9B9D-B654-44D1-B8B3-C1D36F03CCC9}" presName="hierChild4" presStyleCnt="0"/>
      <dgm:spPr/>
    </dgm:pt>
    <dgm:pt modelId="{F6BBE194-8E83-4E9B-B886-1C4AA659E2A0}" type="pres">
      <dgm:prSet presAssocID="{C2BE9B9D-B654-44D1-B8B3-C1D36F03CCC9}" presName="hierChild5" presStyleCnt="0"/>
      <dgm:spPr/>
    </dgm:pt>
    <dgm:pt modelId="{D2654417-EFD7-4929-A8EE-A8F08AFBAD61}" type="pres">
      <dgm:prSet presAssocID="{0B50DFF1-B02B-4431-B4BD-68B6771F23DC}" presName="hierChild3" presStyleCnt="0"/>
      <dgm:spPr/>
    </dgm:pt>
    <dgm:pt modelId="{9AA42A24-19FC-4F6C-B3E8-077C8F9B75B0}" type="pres">
      <dgm:prSet presAssocID="{DA01BA0D-252F-42D7-B8F3-C4338EC82C1D}" presName="Name111" presStyleLbl="parChTrans1D2" presStyleIdx="2" presStyleCnt="3"/>
      <dgm:spPr/>
    </dgm:pt>
    <dgm:pt modelId="{CBCFFE0C-FDAF-4412-A431-1F575B938178}" type="pres">
      <dgm:prSet presAssocID="{A27CFC78-3EDF-4650-9734-A13CDE3FE117}" presName="hierRoot3" presStyleCnt="0">
        <dgm:presLayoutVars>
          <dgm:hierBranch val="init"/>
        </dgm:presLayoutVars>
      </dgm:prSet>
      <dgm:spPr/>
    </dgm:pt>
    <dgm:pt modelId="{7C86842A-114D-4DD6-AA13-7D357137F7A9}" type="pres">
      <dgm:prSet presAssocID="{A27CFC78-3EDF-4650-9734-A13CDE3FE117}" presName="rootComposite3" presStyleCnt="0"/>
      <dgm:spPr/>
    </dgm:pt>
    <dgm:pt modelId="{1D8FBDDE-BAC4-44E0-B16F-349AB96191FC}" type="pres">
      <dgm:prSet presAssocID="{A27CFC78-3EDF-4650-9734-A13CDE3FE117}" presName="rootText3" presStyleLbl="asst1" presStyleIdx="0" presStyleCnt="1">
        <dgm:presLayoutVars>
          <dgm:chPref val="3"/>
        </dgm:presLayoutVars>
      </dgm:prSet>
      <dgm:spPr/>
    </dgm:pt>
    <dgm:pt modelId="{EEF1BFD5-74D4-4889-9502-8E327C2A0EA2}" type="pres">
      <dgm:prSet presAssocID="{A27CFC78-3EDF-4650-9734-A13CDE3FE117}" presName="rootConnector3" presStyleLbl="asst1" presStyleIdx="0" presStyleCnt="1"/>
      <dgm:spPr/>
    </dgm:pt>
    <dgm:pt modelId="{5CA7A4E3-FA63-4233-ABA6-1F891CE0CCAB}" type="pres">
      <dgm:prSet presAssocID="{A27CFC78-3EDF-4650-9734-A13CDE3FE117}" presName="hierChild6" presStyleCnt="0"/>
      <dgm:spPr/>
    </dgm:pt>
    <dgm:pt modelId="{2B6BBE91-ED93-431A-BDF7-05736596CF65}" type="pres">
      <dgm:prSet presAssocID="{A27CFC78-3EDF-4650-9734-A13CDE3FE117}" presName="hierChild7" presStyleCnt="0"/>
      <dgm:spPr/>
    </dgm:pt>
  </dgm:ptLst>
  <dgm:cxnLst>
    <dgm:cxn modelId="{FBDC6704-46DE-4E62-B90F-47FDA963BAFF}" type="presOf" srcId="{C2BE9B9D-B654-44D1-B8B3-C1D36F03CCC9}" destId="{2445A723-3C89-4D1E-9D75-AE52EA31B2FE}" srcOrd="0" destOrd="0" presId="urn:microsoft.com/office/officeart/2005/8/layout/orgChart1"/>
    <dgm:cxn modelId="{CD4D810A-2780-4497-882F-956874B8B2E4}" type="presOf" srcId="{A27CFC78-3EDF-4650-9734-A13CDE3FE117}" destId="{1D8FBDDE-BAC4-44E0-B16F-349AB96191FC}" srcOrd="0" destOrd="0" presId="urn:microsoft.com/office/officeart/2005/8/layout/orgChart1"/>
    <dgm:cxn modelId="{5519DB4A-3BC7-4AE7-93C3-E47F3916A0EC}" type="presOf" srcId="{C2BE9B9D-B654-44D1-B8B3-C1D36F03CCC9}" destId="{926944C0-0E72-4E18-A81A-54B6FB3C7094}" srcOrd="1" destOrd="0" presId="urn:microsoft.com/office/officeart/2005/8/layout/orgChart1"/>
    <dgm:cxn modelId="{E46F636B-AAE2-4123-BDF9-C1B8722BA9B6}" type="presOf" srcId="{EE6FDCC4-A7D0-466E-ADAE-3C68AB224CB8}" destId="{976AB429-C6D2-4B7A-B000-71868D32DA13}" srcOrd="0" destOrd="0" presId="urn:microsoft.com/office/officeart/2005/8/layout/orgChart1"/>
    <dgm:cxn modelId="{BF02826D-B329-438E-B450-CC73BB4DD123}" type="presOf" srcId="{9B685A21-42E8-48FB-9ED3-626F4B61DC3D}" destId="{5C5B0EF6-18FC-475B-B4D0-1A28E0FD6572}" srcOrd="0" destOrd="0" presId="urn:microsoft.com/office/officeart/2005/8/layout/orgChart1"/>
    <dgm:cxn modelId="{2908DC4E-370C-411F-A1DC-7A70A9FAA604}" srcId="{0B50DFF1-B02B-4431-B4BD-68B6771F23DC}" destId="{C2BE9B9D-B654-44D1-B8B3-C1D36F03CCC9}" srcOrd="2" destOrd="0" parTransId="{EE6FDCC4-A7D0-466E-ADAE-3C68AB224CB8}" sibTransId="{A01F3A17-CC4E-4672-A2EB-27E0486EDFC2}"/>
    <dgm:cxn modelId="{5516D279-D894-4469-A2F6-2F9E2A9AEA38}" srcId="{00A259F2-A13A-49D7-B2EA-99461DF03491}" destId="{0B50DFF1-B02B-4431-B4BD-68B6771F23DC}" srcOrd="0" destOrd="0" parTransId="{1BEEDFC5-07E9-426B-A80F-9282F7A3C004}" sibTransId="{5934BCA9-1F31-466A-867F-499F4946347F}"/>
    <dgm:cxn modelId="{14237E81-9CE0-44DF-8B9C-485A281980B7}" type="presOf" srcId="{DA01BA0D-252F-42D7-B8F3-C4338EC82C1D}" destId="{9AA42A24-19FC-4F6C-B3E8-077C8F9B75B0}" srcOrd="0" destOrd="0" presId="urn:microsoft.com/office/officeart/2005/8/layout/orgChart1"/>
    <dgm:cxn modelId="{C0E3939B-5753-4400-AEFB-0D8C3618FB6A}" type="presOf" srcId="{0B50DFF1-B02B-4431-B4BD-68B6771F23DC}" destId="{75FD219F-5B5B-4D24-B682-669E2DC34006}" srcOrd="1" destOrd="0" presId="urn:microsoft.com/office/officeart/2005/8/layout/orgChart1"/>
    <dgm:cxn modelId="{F9DA96A3-FDD6-4520-AC82-4A579575FC7E}" type="presOf" srcId="{414291CF-AEA8-4E28-A190-7E4424EC8E36}" destId="{0ECCDAEA-E62C-44F7-A30A-CEF12F362634}" srcOrd="1" destOrd="0" presId="urn:microsoft.com/office/officeart/2005/8/layout/orgChart1"/>
    <dgm:cxn modelId="{5054E6AE-166C-4016-A170-B12F29713DAB}" type="presOf" srcId="{0B50DFF1-B02B-4431-B4BD-68B6771F23DC}" destId="{715DB57C-391A-41B6-BF65-C344CFB29C9A}" srcOrd="0" destOrd="0" presId="urn:microsoft.com/office/officeart/2005/8/layout/orgChart1"/>
    <dgm:cxn modelId="{21FDDCC9-36C0-488C-BC8F-102BAF6403F2}" srcId="{0B50DFF1-B02B-4431-B4BD-68B6771F23DC}" destId="{414291CF-AEA8-4E28-A190-7E4424EC8E36}" srcOrd="1" destOrd="0" parTransId="{9B685A21-42E8-48FB-9ED3-626F4B61DC3D}" sibTransId="{16014361-CD45-464B-A6C0-895197E1814D}"/>
    <dgm:cxn modelId="{D2167FD6-C1FE-4515-AF5C-609F57F0F0A1}" type="presOf" srcId="{A27CFC78-3EDF-4650-9734-A13CDE3FE117}" destId="{EEF1BFD5-74D4-4889-9502-8E327C2A0EA2}" srcOrd="1" destOrd="0" presId="urn:microsoft.com/office/officeart/2005/8/layout/orgChart1"/>
    <dgm:cxn modelId="{7D2977E5-BC84-450D-A17A-B03FE8B15DBD}" srcId="{0B50DFF1-B02B-4431-B4BD-68B6771F23DC}" destId="{A27CFC78-3EDF-4650-9734-A13CDE3FE117}" srcOrd="0" destOrd="0" parTransId="{DA01BA0D-252F-42D7-B8F3-C4338EC82C1D}" sibTransId="{A5ABE8A7-D573-4756-A4A5-5BBD0F66CB5F}"/>
    <dgm:cxn modelId="{836FF0F2-9DA8-49EF-A323-831906B32217}" type="presOf" srcId="{00A259F2-A13A-49D7-B2EA-99461DF03491}" destId="{8680A097-F1DB-422F-82C4-776EBBA813C4}" srcOrd="0" destOrd="0" presId="urn:microsoft.com/office/officeart/2005/8/layout/orgChart1"/>
    <dgm:cxn modelId="{2F93C2FC-ADFA-47A6-B53F-C64D281DF053}" type="presOf" srcId="{414291CF-AEA8-4E28-A190-7E4424EC8E36}" destId="{9F269AE6-9C8E-4F26-94CA-6FD9B3F8CD9C}" srcOrd="0" destOrd="0" presId="urn:microsoft.com/office/officeart/2005/8/layout/orgChart1"/>
    <dgm:cxn modelId="{0226A280-DEF6-4B75-A52E-6F8562BD1D9F}" type="presParOf" srcId="{8680A097-F1DB-422F-82C4-776EBBA813C4}" destId="{5B4B2668-597D-47BE-9BC9-4E268A850C55}" srcOrd="0" destOrd="0" presId="urn:microsoft.com/office/officeart/2005/8/layout/orgChart1"/>
    <dgm:cxn modelId="{B72E5A52-DD61-4A58-9EE3-A4342F39AC7B}" type="presParOf" srcId="{5B4B2668-597D-47BE-9BC9-4E268A850C55}" destId="{E803D348-EC4D-4DB0-AC9D-EBCBAD0C61F0}" srcOrd="0" destOrd="0" presId="urn:microsoft.com/office/officeart/2005/8/layout/orgChart1"/>
    <dgm:cxn modelId="{46B7C59E-9C1F-454D-A68C-C32094DC52CC}" type="presParOf" srcId="{E803D348-EC4D-4DB0-AC9D-EBCBAD0C61F0}" destId="{715DB57C-391A-41B6-BF65-C344CFB29C9A}" srcOrd="0" destOrd="0" presId="urn:microsoft.com/office/officeart/2005/8/layout/orgChart1"/>
    <dgm:cxn modelId="{1E42CEB0-FA0F-4961-B39B-9BB8E16D6B03}" type="presParOf" srcId="{E803D348-EC4D-4DB0-AC9D-EBCBAD0C61F0}" destId="{75FD219F-5B5B-4D24-B682-669E2DC34006}" srcOrd="1" destOrd="0" presId="urn:microsoft.com/office/officeart/2005/8/layout/orgChart1"/>
    <dgm:cxn modelId="{BF5472DE-C254-4F44-B14A-243B9EB34FF2}" type="presParOf" srcId="{5B4B2668-597D-47BE-9BC9-4E268A850C55}" destId="{9D4CEBBF-D9A3-4E52-8F40-E71922BAD68B}" srcOrd="1" destOrd="0" presId="urn:microsoft.com/office/officeart/2005/8/layout/orgChart1"/>
    <dgm:cxn modelId="{CB78BFE2-54B6-4E4E-8635-D632F2418948}" type="presParOf" srcId="{9D4CEBBF-D9A3-4E52-8F40-E71922BAD68B}" destId="{5C5B0EF6-18FC-475B-B4D0-1A28E0FD6572}" srcOrd="0" destOrd="0" presId="urn:microsoft.com/office/officeart/2005/8/layout/orgChart1"/>
    <dgm:cxn modelId="{184613D7-3928-4CF3-995E-57642B263442}" type="presParOf" srcId="{9D4CEBBF-D9A3-4E52-8F40-E71922BAD68B}" destId="{A0E5C7AB-9695-4212-9E5F-470EC1CD2B2C}" srcOrd="1" destOrd="0" presId="urn:microsoft.com/office/officeart/2005/8/layout/orgChart1"/>
    <dgm:cxn modelId="{C4F37D29-3BFE-4BC1-A6F2-A4A11B1C10E3}" type="presParOf" srcId="{A0E5C7AB-9695-4212-9E5F-470EC1CD2B2C}" destId="{F724B87A-3BA0-41B8-AABE-821ACD5A6BF0}" srcOrd="0" destOrd="0" presId="urn:microsoft.com/office/officeart/2005/8/layout/orgChart1"/>
    <dgm:cxn modelId="{06FA7D22-5482-4769-A4D2-1B3B6AF3E4CD}" type="presParOf" srcId="{F724B87A-3BA0-41B8-AABE-821ACD5A6BF0}" destId="{9F269AE6-9C8E-4F26-94CA-6FD9B3F8CD9C}" srcOrd="0" destOrd="0" presId="urn:microsoft.com/office/officeart/2005/8/layout/orgChart1"/>
    <dgm:cxn modelId="{056646B6-42FC-494E-AD01-AB03D2A1AE9B}" type="presParOf" srcId="{F724B87A-3BA0-41B8-AABE-821ACD5A6BF0}" destId="{0ECCDAEA-E62C-44F7-A30A-CEF12F362634}" srcOrd="1" destOrd="0" presId="urn:microsoft.com/office/officeart/2005/8/layout/orgChart1"/>
    <dgm:cxn modelId="{8BC24505-8A9B-476F-ACA4-2E86462CD5B2}" type="presParOf" srcId="{A0E5C7AB-9695-4212-9E5F-470EC1CD2B2C}" destId="{5CDF80DA-8D6D-4D73-AFD0-D69DC6D0C1B9}" srcOrd="1" destOrd="0" presId="urn:microsoft.com/office/officeart/2005/8/layout/orgChart1"/>
    <dgm:cxn modelId="{43CDC769-C42B-419A-B111-4FC9D244B5FE}" type="presParOf" srcId="{A0E5C7AB-9695-4212-9E5F-470EC1CD2B2C}" destId="{B74ACC40-2D63-42C0-B450-1B513DD2DD77}" srcOrd="2" destOrd="0" presId="urn:microsoft.com/office/officeart/2005/8/layout/orgChart1"/>
    <dgm:cxn modelId="{64BE82F6-D0AE-4640-A9EF-F34583BD77A3}" type="presParOf" srcId="{9D4CEBBF-D9A3-4E52-8F40-E71922BAD68B}" destId="{976AB429-C6D2-4B7A-B000-71868D32DA13}" srcOrd="2" destOrd="0" presId="urn:microsoft.com/office/officeart/2005/8/layout/orgChart1"/>
    <dgm:cxn modelId="{AC3D17E4-8D78-47B1-92E0-7F5CF9A403D5}" type="presParOf" srcId="{9D4CEBBF-D9A3-4E52-8F40-E71922BAD68B}" destId="{252B7A6B-3512-4A3B-97BD-3942B6CCAC86}" srcOrd="3" destOrd="0" presId="urn:microsoft.com/office/officeart/2005/8/layout/orgChart1"/>
    <dgm:cxn modelId="{9362B2EA-C404-441C-95B9-233A8DFFBB43}" type="presParOf" srcId="{252B7A6B-3512-4A3B-97BD-3942B6CCAC86}" destId="{BB84C5B5-D6F3-4919-A2B6-16A4B3A7529D}" srcOrd="0" destOrd="0" presId="urn:microsoft.com/office/officeart/2005/8/layout/orgChart1"/>
    <dgm:cxn modelId="{3ED19E45-113B-480F-AA46-917AD8003D31}" type="presParOf" srcId="{BB84C5B5-D6F3-4919-A2B6-16A4B3A7529D}" destId="{2445A723-3C89-4D1E-9D75-AE52EA31B2FE}" srcOrd="0" destOrd="0" presId="urn:microsoft.com/office/officeart/2005/8/layout/orgChart1"/>
    <dgm:cxn modelId="{A9EF2D35-CF6D-47A4-8AE2-9029E7AB5120}" type="presParOf" srcId="{BB84C5B5-D6F3-4919-A2B6-16A4B3A7529D}" destId="{926944C0-0E72-4E18-A81A-54B6FB3C7094}" srcOrd="1" destOrd="0" presId="urn:microsoft.com/office/officeart/2005/8/layout/orgChart1"/>
    <dgm:cxn modelId="{24CC1A64-0C5D-4209-AC6E-511098B33E96}" type="presParOf" srcId="{252B7A6B-3512-4A3B-97BD-3942B6CCAC86}" destId="{22AD5FA3-35C5-4138-A4D8-4F7334E18E47}" srcOrd="1" destOrd="0" presId="urn:microsoft.com/office/officeart/2005/8/layout/orgChart1"/>
    <dgm:cxn modelId="{1F2DF390-F15B-4E69-8270-DD6B8246B25C}" type="presParOf" srcId="{252B7A6B-3512-4A3B-97BD-3942B6CCAC86}" destId="{F6BBE194-8E83-4E9B-B886-1C4AA659E2A0}" srcOrd="2" destOrd="0" presId="urn:microsoft.com/office/officeart/2005/8/layout/orgChart1"/>
    <dgm:cxn modelId="{FA1A8F37-6CEE-40E9-B755-E2794CABAE8B}" type="presParOf" srcId="{5B4B2668-597D-47BE-9BC9-4E268A850C55}" destId="{D2654417-EFD7-4929-A8EE-A8F08AFBAD61}" srcOrd="2" destOrd="0" presId="urn:microsoft.com/office/officeart/2005/8/layout/orgChart1"/>
    <dgm:cxn modelId="{A675526E-089D-4AD4-B180-8BBB404224EC}" type="presParOf" srcId="{D2654417-EFD7-4929-A8EE-A8F08AFBAD61}" destId="{9AA42A24-19FC-4F6C-B3E8-077C8F9B75B0}" srcOrd="0" destOrd="0" presId="urn:microsoft.com/office/officeart/2005/8/layout/orgChart1"/>
    <dgm:cxn modelId="{69F634B6-0DFE-4EE6-A0A2-8C9241ACCB44}" type="presParOf" srcId="{D2654417-EFD7-4929-A8EE-A8F08AFBAD61}" destId="{CBCFFE0C-FDAF-4412-A431-1F575B938178}" srcOrd="1" destOrd="0" presId="urn:microsoft.com/office/officeart/2005/8/layout/orgChart1"/>
    <dgm:cxn modelId="{C34607A3-B20E-48F4-AEE9-84F3F1BC062A}" type="presParOf" srcId="{CBCFFE0C-FDAF-4412-A431-1F575B938178}" destId="{7C86842A-114D-4DD6-AA13-7D357137F7A9}" srcOrd="0" destOrd="0" presId="urn:microsoft.com/office/officeart/2005/8/layout/orgChart1"/>
    <dgm:cxn modelId="{4EB16CA0-58F1-4423-A3D0-4C110EA402C2}" type="presParOf" srcId="{7C86842A-114D-4DD6-AA13-7D357137F7A9}" destId="{1D8FBDDE-BAC4-44E0-B16F-349AB96191FC}" srcOrd="0" destOrd="0" presId="urn:microsoft.com/office/officeart/2005/8/layout/orgChart1"/>
    <dgm:cxn modelId="{2D62019F-4CC8-4B11-A85F-AEBD21EED952}" type="presParOf" srcId="{7C86842A-114D-4DD6-AA13-7D357137F7A9}" destId="{EEF1BFD5-74D4-4889-9502-8E327C2A0EA2}" srcOrd="1" destOrd="0" presId="urn:microsoft.com/office/officeart/2005/8/layout/orgChart1"/>
    <dgm:cxn modelId="{706EFDAA-2C07-441F-AE01-CBA0A2874B84}" type="presParOf" srcId="{CBCFFE0C-FDAF-4412-A431-1F575B938178}" destId="{5CA7A4E3-FA63-4233-ABA6-1F891CE0CCAB}" srcOrd="1" destOrd="0" presId="urn:microsoft.com/office/officeart/2005/8/layout/orgChart1"/>
    <dgm:cxn modelId="{8B91C4DA-64CE-432D-B4EE-E8C24B2A5AFC}" type="presParOf" srcId="{CBCFFE0C-FDAF-4412-A431-1F575B938178}" destId="{2B6BBE91-ED93-431A-BDF7-05736596CF65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A42A24-19FC-4F6C-B3E8-077C8F9B75B0}">
      <dsp:nvSpPr>
        <dsp:cNvPr id="0" name=""/>
        <dsp:cNvSpPr/>
      </dsp:nvSpPr>
      <dsp:spPr>
        <a:xfrm>
          <a:off x="3558216" y="1259167"/>
          <a:ext cx="264064" cy="1156856"/>
        </a:xfrm>
        <a:custGeom>
          <a:avLst/>
          <a:gdLst/>
          <a:ahLst/>
          <a:cxnLst/>
          <a:rect l="0" t="0" r="0" b="0"/>
          <a:pathLst>
            <a:path>
              <a:moveTo>
                <a:pt x="264064" y="0"/>
              </a:moveTo>
              <a:lnTo>
                <a:pt x="264064" y="1156856"/>
              </a:lnTo>
              <a:lnTo>
                <a:pt x="0" y="1156856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6AB429-C6D2-4B7A-B000-71868D32DA13}">
      <dsp:nvSpPr>
        <dsp:cNvPr id="0" name=""/>
        <dsp:cNvSpPr/>
      </dsp:nvSpPr>
      <dsp:spPr>
        <a:xfrm>
          <a:off x="3822281" y="1259167"/>
          <a:ext cx="1521517" cy="23137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49647"/>
              </a:lnTo>
              <a:lnTo>
                <a:pt x="1521517" y="2049647"/>
              </a:lnTo>
              <a:lnTo>
                <a:pt x="1521517" y="2313712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5B0EF6-18FC-475B-B4D0-1A28E0FD6572}">
      <dsp:nvSpPr>
        <dsp:cNvPr id="0" name=""/>
        <dsp:cNvSpPr/>
      </dsp:nvSpPr>
      <dsp:spPr>
        <a:xfrm>
          <a:off x="2300764" y="1259167"/>
          <a:ext cx="1521517" cy="2313712"/>
        </a:xfrm>
        <a:custGeom>
          <a:avLst/>
          <a:gdLst/>
          <a:ahLst/>
          <a:cxnLst/>
          <a:rect l="0" t="0" r="0" b="0"/>
          <a:pathLst>
            <a:path>
              <a:moveTo>
                <a:pt x="1521517" y="0"/>
              </a:moveTo>
              <a:lnTo>
                <a:pt x="1521517" y="2049647"/>
              </a:lnTo>
              <a:lnTo>
                <a:pt x="0" y="2049647"/>
              </a:lnTo>
              <a:lnTo>
                <a:pt x="0" y="2313712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5DB57C-391A-41B6-BF65-C344CFB29C9A}">
      <dsp:nvSpPr>
        <dsp:cNvPr id="0" name=""/>
        <dsp:cNvSpPr/>
      </dsp:nvSpPr>
      <dsp:spPr>
        <a:xfrm>
          <a:off x="2564829" y="1715"/>
          <a:ext cx="2514904" cy="1257452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27305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Cecropia Server</a:t>
          </a:r>
        </a:p>
      </dsp:txBody>
      <dsp:txXfrm>
        <a:off x="2564829" y="1715"/>
        <a:ext cx="2514904" cy="1257452"/>
      </dsp:txXfrm>
    </dsp:sp>
    <dsp:sp modelId="{9F269AE6-9C8E-4F26-94CA-6FD9B3F8CD9C}">
      <dsp:nvSpPr>
        <dsp:cNvPr id="0" name=""/>
        <dsp:cNvSpPr/>
      </dsp:nvSpPr>
      <dsp:spPr>
        <a:xfrm>
          <a:off x="1043312" y="3572879"/>
          <a:ext cx="2514904" cy="1257452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27305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Visitor</a:t>
          </a:r>
        </a:p>
      </dsp:txBody>
      <dsp:txXfrm>
        <a:off x="1043312" y="3572879"/>
        <a:ext cx="2514904" cy="1257452"/>
      </dsp:txXfrm>
    </dsp:sp>
    <dsp:sp modelId="{2445A723-3C89-4D1E-9D75-AE52EA31B2FE}">
      <dsp:nvSpPr>
        <dsp:cNvPr id="0" name=""/>
        <dsp:cNvSpPr/>
      </dsp:nvSpPr>
      <dsp:spPr>
        <a:xfrm>
          <a:off x="4086346" y="3572879"/>
          <a:ext cx="2514904" cy="1257452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27305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Robots</a:t>
          </a:r>
        </a:p>
      </dsp:txBody>
      <dsp:txXfrm>
        <a:off x="4086346" y="3572879"/>
        <a:ext cx="2514904" cy="1257452"/>
      </dsp:txXfrm>
    </dsp:sp>
    <dsp:sp modelId="{1D8FBDDE-BAC4-44E0-B16F-349AB96191FC}">
      <dsp:nvSpPr>
        <dsp:cNvPr id="0" name=""/>
        <dsp:cNvSpPr/>
      </dsp:nvSpPr>
      <dsp:spPr>
        <a:xfrm>
          <a:off x="1043312" y="1787297"/>
          <a:ext cx="2514904" cy="1257452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27305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MongoDB Database</a:t>
          </a:r>
        </a:p>
      </dsp:txBody>
      <dsp:txXfrm>
        <a:off x="1043312" y="1787297"/>
        <a:ext cx="2514904" cy="12574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2019/7/14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noProof="0">
                <a:ln>
                  <a:noFill/>
                </a:ln>
                <a:effectLst/>
                <a:uLnTx/>
                <a:uFillTx/>
                <a:sym typeface="+mn-ea"/>
              </a:rPr>
              <a:t>Click to edit Master text style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noProof="0">
                <a:ln>
                  <a:noFill/>
                </a:ln>
                <a:effectLst/>
                <a:uLnTx/>
                <a:uFillTx/>
                <a:sym typeface="+mn-ea"/>
              </a:rPr>
              <a:t>Second level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noProof="0">
                <a:ln>
                  <a:noFill/>
                </a:ln>
                <a:effectLst/>
                <a:uLnTx/>
                <a:uFillTx/>
                <a:sym typeface="+mn-ea"/>
              </a:rPr>
              <a:t>Third level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noProof="0">
                <a:ln>
                  <a:noFill/>
                </a:ln>
                <a:effectLst/>
                <a:uLnTx/>
                <a:uFillTx/>
                <a:sym typeface="+mn-ea"/>
              </a:rPr>
              <a:t>Fourth level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noProof="0">
                <a:ln>
                  <a:noFill/>
                </a:ln>
                <a:effectLst/>
                <a:uLnTx/>
                <a:uFillTx/>
                <a:sym typeface="+mn-ea"/>
              </a:rPr>
              <a:t>Fifth level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7EE0C43-254D-4DEF-A95F-9C50EB99DE4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Click to edit Master title style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Click to edit Master title style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7FF2FDC-A554-46FC-8C4D-C6F334CADF8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Click to edit Master title style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Click to edit Master text style</a:t>
            </a:r>
          </a:p>
          <a:p>
            <a:pPr lvl="1"/>
            <a:r>
              <a:rPr lang="zh-CN" altLang="en-US"/>
              <a:t>Second level</a:t>
            </a:r>
          </a:p>
          <a:p>
            <a:pPr lvl="2"/>
            <a:r>
              <a:rPr lang="zh-CN" altLang="en-US"/>
              <a:t>Third level</a:t>
            </a:r>
          </a:p>
          <a:p>
            <a:pPr lvl="3"/>
            <a:r>
              <a:rPr lang="zh-CN" altLang="en-US"/>
              <a:t>Fourth level</a:t>
            </a:r>
          </a:p>
          <a:p>
            <a:pPr lvl="4"/>
            <a:r>
              <a:rPr lang="zh-CN" altLang="en-US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7FF2FDC-A554-46FC-8C4D-C6F334CADF8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Click to edit Master title style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Click to edit Master text style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7FF2FDC-A554-46FC-8C4D-C6F334CADF8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18435" name="组合 8"/>
          <p:cNvGrpSpPr/>
          <p:nvPr/>
        </p:nvGrpSpPr>
        <p:grpSpPr>
          <a:xfrm>
            <a:off x="3362325" y="5303838"/>
            <a:ext cx="5467350" cy="665483"/>
            <a:chOff x="3403600" y="5303520"/>
            <a:chExt cx="5466080" cy="665384"/>
          </a:xfrm>
        </p:grpSpPr>
        <p:sp>
          <p:nvSpPr>
            <p:cNvPr id="18440" name="文本框 4"/>
            <p:cNvSpPr txBox="1"/>
            <p:nvPr/>
          </p:nvSpPr>
          <p:spPr>
            <a:xfrm>
              <a:off x="3403600" y="5323840"/>
              <a:ext cx="5466080" cy="64506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sz="36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Project Cecropia Demo</a:t>
              </a:r>
            </a:p>
          </p:txBody>
        </p:sp>
        <p:cxnSp>
          <p:nvCxnSpPr>
            <p:cNvPr id="7" name="直接连接符 6"/>
            <p:cNvCxnSpPr/>
            <p:nvPr/>
          </p:nvCxnSpPr>
          <p:spPr>
            <a:xfrm>
              <a:off x="3515360" y="5303520"/>
              <a:ext cx="5222240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>
              <a:off x="3484880" y="5960011"/>
              <a:ext cx="5222240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3" descr="Cecropia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8310" y="3637915"/>
            <a:ext cx="1054100" cy="1398270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sp>
        <p:nvSpPr>
          <p:cNvPr id="3" name="文本框 4"/>
          <p:cNvSpPr txBox="1"/>
          <p:nvPr/>
        </p:nvSpPr>
        <p:spPr>
          <a:xfrm>
            <a:off x="3362325" y="5969321"/>
            <a:ext cx="546735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 eaLnBrk="1" hangingPunct="1"/>
            <a:r>
              <a:rPr lang="en-US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Yilun “Allen” Chen</a:t>
            </a:r>
          </a:p>
          <a:p>
            <a:pPr algn="ctr" eaLnBrk="1" hangingPunct="1"/>
            <a:r>
              <a:rPr lang="en-US" sz="1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07/10/2019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818" name="组合 9"/>
          <p:cNvGrpSpPr/>
          <p:nvPr/>
        </p:nvGrpSpPr>
        <p:grpSpPr>
          <a:xfrm>
            <a:off x="0" y="361950"/>
            <a:ext cx="752475" cy="530225"/>
            <a:chOff x="0" y="314960"/>
            <a:chExt cx="751840" cy="660400"/>
          </a:xfrm>
        </p:grpSpPr>
        <p:sp>
          <p:nvSpPr>
            <p:cNvPr id="7" name="矩形 6"/>
            <p:cNvSpPr/>
            <p:nvPr/>
          </p:nvSpPr>
          <p:spPr>
            <a:xfrm>
              <a:off x="0" y="314960"/>
              <a:ext cx="579120" cy="660400"/>
            </a:xfrm>
            <a:prstGeom prst="rect">
              <a:avLst/>
            </a:prstGeom>
            <a:solidFill>
              <a:srgbClr val="484A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629920" y="314960"/>
              <a:ext cx="121920" cy="660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34819" name="文本框 8"/>
          <p:cNvSpPr txBox="1"/>
          <p:nvPr/>
        </p:nvSpPr>
        <p:spPr>
          <a:xfrm>
            <a:off x="803275" y="395288"/>
            <a:ext cx="31496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sz="2400" b="1" dirty="0">
                <a:solidFill>
                  <a:srgbClr val="40404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Add  your title</a:t>
            </a:r>
          </a:p>
        </p:txBody>
      </p:sp>
      <p:sp>
        <p:nvSpPr>
          <p:cNvPr id="6" name="矩形 5"/>
          <p:cNvSpPr/>
          <p:nvPr/>
        </p:nvSpPr>
        <p:spPr>
          <a:xfrm>
            <a:off x="0" y="0"/>
            <a:ext cx="12192000" cy="4702175"/>
          </a:xfrm>
          <a:prstGeom prst="rect">
            <a:avLst/>
          </a:prstGeom>
          <a:solidFill>
            <a:srgbClr val="484A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6096000" y="0"/>
            <a:ext cx="0" cy="38100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822" name="组合 11"/>
          <p:cNvGrpSpPr/>
          <p:nvPr/>
        </p:nvGrpSpPr>
        <p:grpSpPr>
          <a:xfrm>
            <a:off x="6026150" y="708025"/>
            <a:ext cx="139700" cy="2120900"/>
            <a:chOff x="6026150" y="707644"/>
            <a:chExt cx="139700" cy="2120900"/>
          </a:xfrm>
        </p:grpSpPr>
        <p:sp>
          <p:nvSpPr>
            <p:cNvPr id="13" name="椭圆 12"/>
            <p:cNvSpPr/>
            <p:nvPr/>
          </p:nvSpPr>
          <p:spPr>
            <a:xfrm>
              <a:off x="6026150" y="707644"/>
              <a:ext cx="139700" cy="1397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6026150" y="1698244"/>
              <a:ext cx="139700" cy="1397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6026150" y="2688844"/>
              <a:ext cx="139700" cy="1397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16" name="椭圆 15"/>
          <p:cNvSpPr/>
          <p:nvPr/>
        </p:nvSpPr>
        <p:spPr>
          <a:xfrm>
            <a:off x="5778500" y="3698875"/>
            <a:ext cx="635000" cy="635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5949949" y="3803194"/>
            <a:ext cx="292102" cy="425128"/>
            <a:chOff x="6662410" y="5075744"/>
            <a:chExt cx="368495" cy="536313"/>
          </a:xfrm>
          <a:solidFill>
            <a:srgbClr val="484A5F"/>
          </a:solidFill>
        </p:grpSpPr>
        <p:sp>
          <p:nvSpPr>
            <p:cNvPr id="18" name="Freeform 36"/>
            <p:cNvSpPr/>
            <p:nvPr/>
          </p:nvSpPr>
          <p:spPr bwMode="auto">
            <a:xfrm flipH="1">
              <a:off x="6770377" y="5520520"/>
              <a:ext cx="152561" cy="91537"/>
            </a:xfrm>
            <a:custGeom>
              <a:avLst/>
              <a:gdLst>
                <a:gd name="T0" fmla="*/ 73 w 80"/>
                <a:gd name="T1" fmla="*/ 2 h 48"/>
                <a:gd name="T2" fmla="*/ 44 w 80"/>
                <a:gd name="T3" fmla="*/ 8 h 48"/>
                <a:gd name="T4" fmla="*/ 40 w 80"/>
                <a:gd name="T5" fmla="*/ 8 h 48"/>
                <a:gd name="T6" fmla="*/ 36 w 80"/>
                <a:gd name="T7" fmla="*/ 8 h 48"/>
                <a:gd name="T8" fmla="*/ 7 w 80"/>
                <a:gd name="T9" fmla="*/ 2 h 48"/>
                <a:gd name="T10" fmla="*/ 0 w 80"/>
                <a:gd name="T11" fmla="*/ 0 h 48"/>
                <a:gd name="T12" fmla="*/ 0 w 80"/>
                <a:gd name="T13" fmla="*/ 0 h 48"/>
                <a:gd name="T14" fmla="*/ 40 w 80"/>
                <a:gd name="T15" fmla="*/ 48 h 48"/>
                <a:gd name="T16" fmla="*/ 80 w 80"/>
                <a:gd name="T17" fmla="*/ 0 h 48"/>
                <a:gd name="T18" fmla="*/ 80 w 80"/>
                <a:gd name="T19" fmla="*/ 0 h 48"/>
                <a:gd name="T20" fmla="*/ 73 w 80"/>
                <a:gd name="T21" fmla="*/ 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" h="48">
                  <a:moveTo>
                    <a:pt x="73" y="2"/>
                  </a:moveTo>
                  <a:cubicBezTo>
                    <a:pt x="65" y="5"/>
                    <a:pt x="55" y="7"/>
                    <a:pt x="44" y="8"/>
                  </a:cubicBezTo>
                  <a:cubicBezTo>
                    <a:pt x="42" y="8"/>
                    <a:pt x="41" y="8"/>
                    <a:pt x="40" y="8"/>
                  </a:cubicBezTo>
                  <a:cubicBezTo>
                    <a:pt x="39" y="8"/>
                    <a:pt x="38" y="8"/>
                    <a:pt x="36" y="8"/>
                  </a:cubicBezTo>
                  <a:cubicBezTo>
                    <a:pt x="25" y="7"/>
                    <a:pt x="15" y="5"/>
                    <a:pt x="7" y="2"/>
                  </a:cubicBezTo>
                  <a:cubicBezTo>
                    <a:pt x="3" y="1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7"/>
                    <a:pt x="13" y="48"/>
                    <a:pt x="40" y="48"/>
                  </a:cubicBezTo>
                  <a:cubicBezTo>
                    <a:pt x="67" y="48"/>
                    <a:pt x="80" y="27"/>
                    <a:pt x="80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0" y="0"/>
                    <a:pt x="77" y="1"/>
                    <a:pt x="7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07061" tIns="53531" rIns="107061" bIns="53531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106997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105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9" name="Freeform 37"/>
            <p:cNvSpPr>
              <a:spLocks noEditPoints="1"/>
            </p:cNvSpPr>
            <p:nvPr/>
          </p:nvSpPr>
          <p:spPr bwMode="auto">
            <a:xfrm flipH="1">
              <a:off x="6662410" y="5075744"/>
              <a:ext cx="368495" cy="429519"/>
            </a:xfrm>
            <a:custGeom>
              <a:avLst/>
              <a:gdLst>
                <a:gd name="T0" fmla="*/ 96 w 192"/>
                <a:gd name="T1" fmla="*/ 0 h 224"/>
                <a:gd name="T2" fmla="*/ 0 w 192"/>
                <a:gd name="T3" fmla="*/ 96 h 224"/>
                <a:gd name="T4" fmla="*/ 48 w 192"/>
                <a:gd name="T5" fmla="*/ 200 h 224"/>
                <a:gd name="T6" fmla="*/ 67 w 192"/>
                <a:gd name="T7" fmla="*/ 219 h 224"/>
                <a:gd name="T8" fmla="*/ 90 w 192"/>
                <a:gd name="T9" fmla="*/ 224 h 224"/>
                <a:gd name="T10" fmla="*/ 96 w 192"/>
                <a:gd name="T11" fmla="*/ 224 h 224"/>
                <a:gd name="T12" fmla="*/ 125 w 192"/>
                <a:gd name="T13" fmla="*/ 218 h 224"/>
                <a:gd name="T14" fmla="*/ 144 w 192"/>
                <a:gd name="T15" fmla="*/ 200 h 224"/>
                <a:gd name="T16" fmla="*/ 192 w 192"/>
                <a:gd name="T17" fmla="*/ 96 h 224"/>
                <a:gd name="T18" fmla="*/ 96 w 192"/>
                <a:gd name="T19" fmla="*/ 0 h 224"/>
                <a:gd name="T20" fmla="*/ 113 w 192"/>
                <a:gd name="T21" fmla="*/ 40 h 224"/>
                <a:gd name="T22" fmla="*/ 31 w 192"/>
                <a:gd name="T23" fmla="*/ 121 h 224"/>
                <a:gd name="T24" fmla="*/ 31 w 192"/>
                <a:gd name="T25" fmla="*/ 128 h 224"/>
                <a:gd name="T26" fmla="*/ 24 w 192"/>
                <a:gd name="T27" fmla="*/ 98 h 224"/>
                <a:gd name="T28" fmla="*/ 99 w 192"/>
                <a:gd name="T29" fmla="*/ 24 h 224"/>
                <a:gd name="T30" fmla="*/ 160 w 192"/>
                <a:gd name="T31" fmla="*/ 54 h 224"/>
                <a:gd name="T32" fmla="*/ 113 w 192"/>
                <a:gd name="T33" fmla="*/ 4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2" h="224">
                  <a:moveTo>
                    <a:pt x="96" y="0"/>
                  </a:moveTo>
                  <a:cubicBezTo>
                    <a:pt x="43" y="0"/>
                    <a:pt x="0" y="43"/>
                    <a:pt x="0" y="96"/>
                  </a:cubicBezTo>
                  <a:cubicBezTo>
                    <a:pt x="0" y="144"/>
                    <a:pt x="48" y="184"/>
                    <a:pt x="48" y="200"/>
                  </a:cubicBezTo>
                  <a:cubicBezTo>
                    <a:pt x="48" y="205"/>
                    <a:pt x="54" y="213"/>
                    <a:pt x="67" y="219"/>
                  </a:cubicBezTo>
                  <a:cubicBezTo>
                    <a:pt x="73" y="220"/>
                    <a:pt x="82" y="223"/>
                    <a:pt x="90" y="224"/>
                  </a:cubicBezTo>
                  <a:cubicBezTo>
                    <a:pt x="92" y="224"/>
                    <a:pt x="94" y="224"/>
                    <a:pt x="96" y="224"/>
                  </a:cubicBezTo>
                  <a:cubicBezTo>
                    <a:pt x="103" y="224"/>
                    <a:pt x="113" y="222"/>
                    <a:pt x="125" y="218"/>
                  </a:cubicBezTo>
                  <a:cubicBezTo>
                    <a:pt x="138" y="213"/>
                    <a:pt x="144" y="205"/>
                    <a:pt x="144" y="200"/>
                  </a:cubicBezTo>
                  <a:cubicBezTo>
                    <a:pt x="144" y="184"/>
                    <a:pt x="192" y="144"/>
                    <a:pt x="192" y="96"/>
                  </a:cubicBezTo>
                  <a:cubicBezTo>
                    <a:pt x="192" y="43"/>
                    <a:pt x="149" y="0"/>
                    <a:pt x="96" y="0"/>
                  </a:cubicBezTo>
                  <a:close/>
                  <a:moveTo>
                    <a:pt x="113" y="40"/>
                  </a:moveTo>
                  <a:cubicBezTo>
                    <a:pt x="68" y="40"/>
                    <a:pt x="31" y="76"/>
                    <a:pt x="31" y="121"/>
                  </a:cubicBezTo>
                  <a:cubicBezTo>
                    <a:pt x="31" y="123"/>
                    <a:pt x="31" y="126"/>
                    <a:pt x="31" y="128"/>
                  </a:cubicBezTo>
                  <a:cubicBezTo>
                    <a:pt x="27" y="119"/>
                    <a:pt x="24" y="109"/>
                    <a:pt x="24" y="98"/>
                  </a:cubicBezTo>
                  <a:cubicBezTo>
                    <a:pt x="24" y="57"/>
                    <a:pt x="58" y="24"/>
                    <a:pt x="99" y="24"/>
                  </a:cubicBezTo>
                  <a:cubicBezTo>
                    <a:pt x="124" y="24"/>
                    <a:pt x="146" y="36"/>
                    <a:pt x="160" y="54"/>
                  </a:cubicBezTo>
                  <a:cubicBezTo>
                    <a:pt x="147" y="45"/>
                    <a:pt x="131" y="40"/>
                    <a:pt x="113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07061" tIns="53531" rIns="107061" bIns="53531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106997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105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34825" name="组合 19"/>
          <p:cNvGrpSpPr/>
          <p:nvPr/>
        </p:nvGrpSpPr>
        <p:grpSpPr>
          <a:xfrm>
            <a:off x="6375400" y="230188"/>
            <a:ext cx="5073650" cy="1080750"/>
            <a:chOff x="6375400" y="229548"/>
            <a:chExt cx="5073531" cy="1081607"/>
          </a:xfrm>
        </p:grpSpPr>
        <p:sp>
          <p:nvSpPr>
            <p:cNvPr id="34835" name="文本框 20"/>
            <p:cNvSpPr txBox="1"/>
            <p:nvPr/>
          </p:nvSpPr>
          <p:spPr>
            <a:xfrm>
              <a:off x="6375400" y="787520"/>
              <a:ext cx="5073531" cy="52363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eaLnBrk="1" hangingPunct="1"/>
              <a:r>
                <a:rPr lang="en-US" altLang="zh-CN" sz="1400" dirty="0">
                  <a:solidFill>
                    <a:srgbClr val="FFFFFF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Deployed the server along with MongoDB onto local </a:t>
              </a:r>
              <a:r>
                <a:rPr lang="en-US" altLang="zh-CN" sz="1400" dirty="0" err="1">
                  <a:solidFill>
                    <a:srgbClr val="FFFFFF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WiFi</a:t>
              </a:r>
              <a:r>
                <a:rPr lang="en-US" altLang="zh-CN" sz="1400" dirty="0">
                  <a:solidFill>
                    <a:srgbClr val="FFFFFF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 network.</a:t>
              </a:r>
              <a:endParaRPr lang="zh-CN" altLang="en-US" sz="1400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34836" name="文本框 21"/>
            <p:cNvSpPr txBox="1"/>
            <p:nvPr/>
          </p:nvSpPr>
          <p:spPr>
            <a:xfrm>
              <a:off x="6375400" y="229548"/>
              <a:ext cx="1244599" cy="52363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sz="2800" b="1" dirty="0">
                  <a:solidFill>
                    <a:srgbClr val="FFFFFF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05/20</a:t>
              </a:r>
              <a:endParaRPr lang="zh-CN" altLang="en-US" sz="2800" b="1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34826" name="组合 22"/>
          <p:cNvGrpSpPr/>
          <p:nvPr/>
        </p:nvGrpSpPr>
        <p:grpSpPr>
          <a:xfrm>
            <a:off x="6375400" y="2190750"/>
            <a:ext cx="5073650" cy="865942"/>
            <a:chOff x="6375400" y="229548"/>
            <a:chExt cx="5073531" cy="865568"/>
          </a:xfrm>
        </p:grpSpPr>
        <p:sp>
          <p:nvSpPr>
            <p:cNvPr id="34833" name="文本框 23"/>
            <p:cNvSpPr txBox="1"/>
            <p:nvPr/>
          </p:nvSpPr>
          <p:spPr>
            <a:xfrm>
              <a:off x="6375400" y="787472"/>
              <a:ext cx="5073531" cy="30764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eaLnBrk="1" hangingPunct="1"/>
              <a:r>
                <a:rPr lang="en-US" altLang="zh-CN" sz="1400" dirty="0">
                  <a:solidFill>
                    <a:srgbClr val="FFFFFF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Deployed Data Visualization system with </a:t>
              </a:r>
              <a:r>
                <a:rPr lang="en-US" altLang="zh-CN" sz="1400" dirty="0" err="1">
                  <a:solidFill>
                    <a:srgbClr val="FFFFFF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CanvasJS</a:t>
              </a:r>
              <a:r>
                <a:rPr lang="en-US" altLang="zh-CN" sz="1400" dirty="0">
                  <a:solidFill>
                    <a:srgbClr val="FFFFFF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.</a:t>
              </a:r>
              <a:endParaRPr lang="zh-CN" altLang="en-US" sz="1400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34834" name="文本框 24"/>
            <p:cNvSpPr txBox="1"/>
            <p:nvPr/>
          </p:nvSpPr>
          <p:spPr>
            <a:xfrm>
              <a:off x="6388100" y="229548"/>
              <a:ext cx="1244599" cy="52174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sz="2800" b="1" dirty="0">
                  <a:solidFill>
                    <a:srgbClr val="FFFFFF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06/04</a:t>
              </a:r>
              <a:endParaRPr lang="zh-CN" altLang="en-US" sz="2800" b="1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34827" name="组合 25"/>
          <p:cNvGrpSpPr/>
          <p:nvPr/>
        </p:nvGrpSpPr>
        <p:grpSpPr>
          <a:xfrm>
            <a:off x="802640" y="1027113"/>
            <a:ext cx="5064760" cy="1080750"/>
            <a:chOff x="6704957" y="229548"/>
            <a:chExt cx="5064641" cy="1081607"/>
          </a:xfrm>
        </p:grpSpPr>
        <p:sp>
          <p:nvSpPr>
            <p:cNvPr id="34831" name="文本框 26"/>
            <p:cNvSpPr txBox="1"/>
            <p:nvPr/>
          </p:nvSpPr>
          <p:spPr>
            <a:xfrm>
              <a:off x="6704957" y="787520"/>
              <a:ext cx="5064641" cy="52363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algn="r" eaLnBrk="1" hangingPunct="1"/>
              <a:r>
                <a:rPr lang="en-US" altLang="zh-CN" sz="1400" dirty="0">
                  <a:solidFill>
                    <a:srgbClr val="FFFFFF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Built GUI of the server. Users can now select what kind of data to display in desired timespan.</a:t>
              </a:r>
              <a:endParaRPr lang="zh-CN" altLang="en-US" sz="1400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34832" name="文本框 27"/>
            <p:cNvSpPr txBox="1"/>
            <p:nvPr/>
          </p:nvSpPr>
          <p:spPr>
            <a:xfrm>
              <a:off x="10455149" y="229548"/>
              <a:ext cx="1244599" cy="52238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r" eaLnBrk="1" hangingPunct="1"/>
              <a:r>
                <a:rPr lang="en-US" altLang="zh-CN" sz="2800" b="1" dirty="0">
                  <a:solidFill>
                    <a:srgbClr val="FFFFFF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05/29</a:t>
              </a:r>
              <a:endParaRPr lang="zh-CN" altLang="en-US" sz="2800" b="1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sp>
        <p:nvSpPr>
          <p:cNvPr id="34830" name="矩形 32"/>
          <p:cNvSpPr/>
          <p:nvPr/>
        </p:nvSpPr>
        <p:spPr>
          <a:xfrm>
            <a:off x="3830955" y="5283200"/>
            <a:ext cx="4530725" cy="70675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4000" b="1" dirty="0">
                <a:solidFill>
                  <a:srgbClr val="484A5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Design Roadmap</a:t>
            </a:r>
            <a:endParaRPr lang="zh-CN" altLang="en-US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770" name="组合 9"/>
          <p:cNvGrpSpPr/>
          <p:nvPr/>
        </p:nvGrpSpPr>
        <p:grpSpPr>
          <a:xfrm>
            <a:off x="0" y="349250"/>
            <a:ext cx="752475" cy="530225"/>
            <a:chOff x="0" y="314960"/>
            <a:chExt cx="751840" cy="660400"/>
          </a:xfrm>
        </p:grpSpPr>
        <p:sp>
          <p:nvSpPr>
            <p:cNvPr id="7" name="矩形 6"/>
            <p:cNvSpPr/>
            <p:nvPr/>
          </p:nvSpPr>
          <p:spPr>
            <a:xfrm>
              <a:off x="0" y="314960"/>
              <a:ext cx="579120" cy="660400"/>
            </a:xfrm>
            <a:prstGeom prst="rect">
              <a:avLst/>
            </a:prstGeom>
            <a:solidFill>
              <a:srgbClr val="484A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629920" y="314960"/>
              <a:ext cx="121920" cy="660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32771" name="文本框 8"/>
          <p:cNvSpPr txBox="1"/>
          <p:nvPr/>
        </p:nvSpPr>
        <p:spPr>
          <a:xfrm>
            <a:off x="796925" y="230505"/>
            <a:ext cx="10318115" cy="7683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sz="4400" b="1" dirty="0">
                <a:solidFill>
                  <a:srgbClr val="40404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Real-time demonstration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18435" name="组合 8"/>
          <p:cNvGrpSpPr/>
          <p:nvPr/>
        </p:nvGrpSpPr>
        <p:grpSpPr>
          <a:xfrm>
            <a:off x="3362325" y="5303838"/>
            <a:ext cx="5467350" cy="665483"/>
            <a:chOff x="3403600" y="5303520"/>
            <a:chExt cx="5466080" cy="665384"/>
          </a:xfrm>
        </p:grpSpPr>
        <p:sp>
          <p:nvSpPr>
            <p:cNvPr id="18440" name="文本框 4"/>
            <p:cNvSpPr txBox="1"/>
            <p:nvPr/>
          </p:nvSpPr>
          <p:spPr>
            <a:xfrm>
              <a:off x="3403600" y="5323840"/>
              <a:ext cx="5466080" cy="64506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sz="36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Project Cecropia Demo</a:t>
              </a:r>
            </a:p>
          </p:txBody>
        </p:sp>
        <p:cxnSp>
          <p:nvCxnSpPr>
            <p:cNvPr id="7" name="直接连接符 6"/>
            <p:cNvCxnSpPr/>
            <p:nvPr/>
          </p:nvCxnSpPr>
          <p:spPr>
            <a:xfrm>
              <a:off x="3515360" y="5303520"/>
              <a:ext cx="5222240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>
              <a:off x="3484880" y="5960011"/>
              <a:ext cx="5222240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3" descr="Cecropia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8310" y="3637915"/>
            <a:ext cx="1054100" cy="1398270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sp>
        <p:nvSpPr>
          <p:cNvPr id="3" name="文本框 4"/>
          <p:cNvSpPr txBox="1"/>
          <p:nvPr/>
        </p:nvSpPr>
        <p:spPr>
          <a:xfrm>
            <a:off x="3362325" y="5969321"/>
            <a:ext cx="546735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 eaLnBrk="1" hangingPunct="1"/>
            <a:r>
              <a:rPr lang="en-US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Yilun “Allen” Chen</a:t>
            </a:r>
          </a:p>
          <a:p>
            <a:pPr algn="ctr" eaLnBrk="1" hangingPunct="1"/>
            <a:r>
              <a:rPr lang="en-US" sz="1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07/10/2019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4A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6167438" y="0"/>
            <a:ext cx="6024563" cy="6858000"/>
          </a:xfrm>
          <a:custGeom>
            <a:avLst/>
            <a:gdLst>
              <a:gd name="connsiteX0" fmla="*/ 0 w 5809488"/>
              <a:gd name="connsiteY0" fmla="*/ 0 h 6858000"/>
              <a:gd name="connsiteX1" fmla="*/ 5809488 w 5809488"/>
              <a:gd name="connsiteY1" fmla="*/ 0 h 6858000"/>
              <a:gd name="connsiteX2" fmla="*/ 5809488 w 5809488"/>
              <a:gd name="connsiteY2" fmla="*/ 6858000 h 6858000"/>
              <a:gd name="connsiteX3" fmla="*/ 0 w 5809488"/>
              <a:gd name="connsiteY3" fmla="*/ 6858000 h 6858000"/>
              <a:gd name="connsiteX4" fmla="*/ 0 w 5809488"/>
              <a:gd name="connsiteY4" fmla="*/ 0 h 6858000"/>
              <a:gd name="connsiteX0-1" fmla="*/ 0 w 5809488"/>
              <a:gd name="connsiteY0-2" fmla="*/ 0 h 6858000"/>
              <a:gd name="connsiteX1-3" fmla="*/ 5809488 w 5809488"/>
              <a:gd name="connsiteY1-4" fmla="*/ 0 h 6858000"/>
              <a:gd name="connsiteX2-5" fmla="*/ 5809488 w 5809488"/>
              <a:gd name="connsiteY2-6" fmla="*/ 6858000 h 6858000"/>
              <a:gd name="connsiteX3-7" fmla="*/ 4105072 w 5809488"/>
              <a:gd name="connsiteY3-8" fmla="*/ 6848273 h 6858000"/>
              <a:gd name="connsiteX4-9" fmla="*/ 0 w 5809488"/>
              <a:gd name="connsiteY4-10" fmla="*/ 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5809488" h="6858000">
                <a:moveTo>
                  <a:pt x="0" y="0"/>
                </a:moveTo>
                <a:lnTo>
                  <a:pt x="5809488" y="0"/>
                </a:lnTo>
                <a:lnTo>
                  <a:pt x="5809488" y="6858000"/>
                </a:lnTo>
                <a:lnTo>
                  <a:pt x="4105072" y="6848273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bg1">
                  <a:alpha val="38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19459" name="组合 5"/>
          <p:cNvGrpSpPr/>
          <p:nvPr/>
        </p:nvGrpSpPr>
        <p:grpSpPr>
          <a:xfrm>
            <a:off x="4333875" y="2489200"/>
            <a:ext cx="6846570" cy="598180"/>
            <a:chOff x="5925312" y="2135152"/>
            <a:chExt cx="4937760" cy="491182"/>
          </a:xfrm>
        </p:grpSpPr>
        <p:grpSp>
          <p:nvGrpSpPr>
            <p:cNvPr id="19487" name="组合 23"/>
            <p:cNvGrpSpPr/>
            <p:nvPr/>
          </p:nvGrpSpPr>
          <p:grpSpPr>
            <a:xfrm>
              <a:off x="7570119" y="2135152"/>
              <a:ext cx="3292953" cy="489600"/>
              <a:chOff x="4890927" y="1504216"/>
              <a:chExt cx="3292953" cy="489600"/>
            </a:xfrm>
          </p:grpSpPr>
          <p:sp>
            <p:nvSpPr>
              <p:cNvPr id="19491" name="矩形 24"/>
              <p:cNvSpPr/>
              <p:nvPr/>
            </p:nvSpPr>
            <p:spPr>
              <a:xfrm>
                <a:off x="4890927" y="1504216"/>
                <a:ext cx="3292953" cy="489600"/>
              </a:xfrm>
              <a:prstGeom prst="rect">
                <a:avLst/>
              </a:prstGeom>
              <a:noFill/>
              <a:ln w="9525" cap="flat" cmpd="sng">
                <a:solidFill>
                  <a:schemeClr val="bg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endParaRPr lang="zh-CN" altLang="en-US" sz="1600" b="1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9492" name="Rectangle 6"/>
              <p:cNvSpPr/>
              <p:nvPr/>
            </p:nvSpPr>
            <p:spPr>
              <a:xfrm>
                <a:off x="5019544" y="1564379"/>
                <a:ext cx="2728776" cy="3780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2400" b="1" dirty="0">
                    <a:solidFill>
                      <a:srgbClr val="FFFFFF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Introduction</a:t>
                </a:r>
              </a:p>
            </p:txBody>
          </p:sp>
        </p:grpSp>
        <p:grpSp>
          <p:nvGrpSpPr>
            <p:cNvPr id="19488" name="组合 44"/>
            <p:cNvGrpSpPr/>
            <p:nvPr/>
          </p:nvGrpSpPr>
          <p:grpSpPr>
            <a:xfrm>
              <a:off x="5925312" y="2135152"/>
              <a:ext cx="1664429" cy="491182"/>
              <a:chOff x="3456432" y="1613944"/>
              <a:chExt cx="1664429" cy="491182"/>
            </a:xfrm>
          </p:grpSpPr>
          <p:sp>
            <p:nvSpPr>
              <p:cNvPr id="46" name="矩形 45"/>
              <p:cNvSpPr/>
              <p:nvPr/>
            </p:nvSpPr>
            <p:spPr>
              <a:xfrm>
                <a:off x="3456432" y="1613944"/>
                <a:ext cx="1517904" cy="4896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9490" name="文本框 46"/>
              <p:cNvSpPr txBox="1"/>
              <p:nvPr/>
            </p:nvSpPr>
            <p:spPr>
              <a:xfrm>
                <a:off x="3630389" y="1676522"/>
                <a:ext cx="1490472" cy="42860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eaLnBrk="1" hangingPunct="1"/>
                <a:r>
                  <a:rPr lang="zh-CN" altLang="en-US" sz="2800" b="1" dirty="0">
                    <a:solidFill>
                      <a:srgbClr val="40404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PART 01</a:t>
                </a:r>
              </a:p>
            </p:txBody>
          </p:sp>
        </p:grpSp>
      </p:grpSp>
      <p:grpSp>
        <p:nvGrpSpPr>
          <p:cNvPr id="19460" name="组合 57"/>
          <p:cNvGrpSpPr/>
          <p:nvPr/>
        </p:nvGrpSpPr>
        <p:grpSpPr>
          <a:xfrm>
            <a:off x="4330065" y="3268980"/>
            <a:ext cx="6850380" cy="598392"/>
            <a:chOff x="5925312" y="2135152"/>
            <a:chExt cx="4937760" cy="489991"/>
          </a:xfrm>
        </p:grpSpPr>
        <p:grpSp>
          <p:nvGrpSpPr>
            <p:cNvPr id="19481" name="组合 58"/>
            <p:cNvGrpSpPr/>
            <p:nvPr/>
          </p:nvGrpSpPr>
          <p:grpSpPr>
            <a:xfrm>
              <a:off x="7570119" y="2135152"/>
              <a:ext cx="3292953" cy="489600"/>
              <a:chOff x="4890927" y="1504216"/>
              <a:chExt cx="3292953" cy="489600"/>
            </a:xfrm>
          </p:grpSpPr>
          <p:sp>
            <p:nvSpPr>
              <p:cNvPr id="19485" name="矩形 62"/>
              <p:cNvSpPr/>
              <p:nvPr/>
            </p:nvSpPr>
            <p:spPr>
              <a:xfrm>
                <a:off x="4890927" y="1504216"/>
                <a:ext cx="3292953" cy="489600"/>
              </a:xfrm>
              <a:prstGeom prst="rect">
                <a:avLst/>
              </a:prstGeom>
              <a:noFill/>
              <a:ln w="9525" cap="flat" cmpd="sng">
                <a:solidFill>
                  <a:schemeClr val="bg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endParaRPr lang="zh-CN" altLang="en-US" sz="1600" b="1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9486" name="Rectangle 6"/>
              <p:cNvSpPr/>
              <p:nvPr/>
            </p:nvSpPr>
            <p:spPr>
              <a:xfrm>
                <a:off x="5019544" y="1565071"/>
                <a:ext cx="2728776" cy="37697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2400" b="1" dirty="0">
                    <a:solidFill>
                      <a:srgbClr val="FFFFFF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Functionalities</a:t>
                </a:r>
              </a:p>
            </p:txBody>
          </p:sp>
        </p:grpSp>
        <p:grpSp>
          <p:nvGrpSpPr>
            <p:cNvPr id="19482" name="组合 59"/>
            <p:cNvGrpSpPr/>
            <p:nvPr/>
          </p:nvGrpSpPr>
          <p:grpSpPr>
            <a:xfrm>
              <a:off x="5925312" y="2135152"/>
              <a:ext cx="1664429" cy="489991"/>
              <a:chOff x="3456432" y="1613944"/>
              <a:chExt cx="1664429" cy="489991"/>
            </a:xfrm>
          </p:grpSpPr>
          <p:sp>
            <p:nvSpPr>
              <p:cNvPr id="61" name="矩形 60"/>
              <p:cNvSpPr/>
              <p:nvPr/>
            </p:nvSpPr>
            <p:spPr>
              <a:xfrm>
                <a:off x="3456432" y="1613944"/>
                <a:ext cx="1517904" cy="4896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9484" name="文本框 61"/>
              <p:cNvSpPr txBox="1"/>
              <p:nvPr/>
            </p:nvSpPr>
            <p:spPr>
              <a:xfrm>
                <a:off x="3630389" y="1676522"/>
                <a:ext cx="1490472" cy="42741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eaLnBrk="1" hangingPunct="1"/>
                <a:r>
                  <a:rPr lang="zh-CN" altLang="en-US" sz="2800" b="1" dirty="0">
                    <a:solidFill>
                      <a:srgbClr val="40404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PART 02</a:t>
                </a:r>
              </a:p>
            </p:txBody>
          </p:sp>
        </p:grpSp>
      </p:grpSp>
      <p:grpSp>
        <p:nvGrpSpPr>
          <p:cNvPr id="19461" name="组合 64"/>
          <p:cNvGrpSpPr/>
          <p:nvPr/>
        </p:nvGrpSpPr>
        <p:grpSpPr>
          <a:xfrm>
            <a:off x="4311650" y="4050030"/>
            <a:ext cx="7086600" cy="598392"/>
            <a:chOff x="5925312" y="2135152"/>
            <a:chExt cx="5108368" cy="489991"/>
          </a:xfrm>
        </p:grpSpPr>
        <p:grpSp>
          <p:nvGrpSpPr>
            <p:cNvPr id="19475" name="组合 65"/>
            <p:cNvGrpSpPr/>
            <p:nvPr/>
          </p:nvGrpSpPr>
          <p:grpSpPr>
            <a:xfrm>
              <a:off x="7570119" y="2135152"/>
              <a:ext cx="3463561" cy="489600"/>
              <a:chOff x="4890927" y="1504216"/>
              <a:chExt cx="3463561" cy="489600"/>
            </a:xfrm>
          </p:grpSpPr>
          <p:sp>
            <p:nvSpPr>
              <p:cNvPr id="19479" name="矩形 69"/>
              <p:cNvSpPr/>
              <p:nvPr/>
            </p:nvSpPr>
            <p:spPr>
              <a:xfrm>
                <a:off x="4890927" y="1504216"/>
                <a:ext cx="3292953" cy="489600"/>
              </a:xfrm>
              <a:prstGeom prst="rect">
                <a:avLst/>
              </a:prstGeom>
              <a:noFill/>
              <a:ln w="9525" cap="flat" cmpd="sng">
                <a:solidFill>
                  <a:schemeClr val="bg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endParaRPr lang="zh-CN" altLang="en-US" sz="1600" b="1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9480" name="Rectangle 6"/>
              <p:cNvSpPr/>
              <p:nvPr/>
            </p:nvSpPr>
            <p:spPr>
              <a:xfrm>
                <a:off x="5024141" y="1566585"/>
                <a:ext cx="3330347" cy="37697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sz="2400" b="1" dirty="0">
                    <a:solidFill>
                      <a:srgbClr val="FFFFFF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Features &amp; Performance</a:t>
                </a:r>
              </a:p>
            </p:txBody>
          </p:sp>
        </p:grpSp>
        <p:grpSp>
          <p:nvGrpSpPr>
            <p:cNvPr id="19476" name="组合 66"/>
            <p:cNvGrpSpPr/>
            <p:nvPr/>
          </p:nvGrpSpPr>
          <p:grpSpPr>
            <a:xfrm>
              <a:off x="5925312" y="2135152"/>
              <a:ext cx="1664429" cy="489991"/>
              <a:chOff x="3456432" y="1613944"/>
              <a:chExt cx="1664429" cy="489991"/>
            </a:xfrm>
          </p:grpSpPr>
          <p:sp>
            <p:nvSpPr>
              <p:cNvPr id="68" name="矩形 67"/>
              <p:cNvSpPr/>
              <p:nvPr/>
            </p:nvSpPr>
            <p:spPr>
              <a:xfrm>
                <a:off x="3456432" y="1613944"/>
                <a:ext cx="1517904" cy="4896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9478" name="文本框 68"/>
              <p:cNvSpPr txBox="1"/>
              <p:nvPr/>
            </p:nvSpPr>
            <p:spPr>
              <a:xfrm>
                <a:off x="3630389" y="1676522"/>
                <a:ext cx="1490472" cy="42741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eaLnBrk="1" hangingPunct="1"/>
                <a:r>
                  <a:rPr lang="zh-CN" altLang="en-US" sz="2800" b="1" dirty="0">
                    <a:solidFill>
                      <a:srgbClr val="40404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PART 03</a:t>
                </a:r>
              </a:p>
            </p:txBody>
          </p:sp>
        </p:grpSp>
      </p:grpSp>
      <p:grpSp>
        <p:nvGrpSpPr>
          <p:cNvPr id="19462" name="组合 71"/>
          <p:cNvGrpSpPr/>
          <p:nvPr/>
        </p:nvGrpSpPr>
        <p:grpSpPr>
          <a:xfrm>
            <a:off x="4326255" y="4831080"/>
            <a:ext cx="6849110" cy="598392"/>
            <a:chOff x="5925312" y="2135152"/>
            <a:chExt cx="4937760" cy="489991"/>
          </a:xfrm>
        </p:grpSpPr>
        <p:grpSp>
          <p:nvGrpSpPr>
            <p:cNvPr id="19469" name="组合 72"/>
            <p:cNvGrpSpPr/>
            <p:nvPr/>
          </p:nvGrpSpPr>
          <p:grpSpPr>
            <a:xfrm>
              <a:off x="7570119" y="2135152"/>
              <a:ext cx="3292953" cy="489600"/>
              <a:chOff x="4890927" y="1504216"/>
              <a:chExt cx="3292953" cy="489600"/>
            </a:xfrm>
          </p:grpSpPr>
          <p:sp>
            <p:nvSpPr>
              <p:cNvPr id="19473" name="矩形 76"/>
              <p:cNvSpPr/>
              <p:nvPr/>
            </p:nvSpPr>
            <p:spPr>
              <a:xfrm>
                <a:off x="4890927" y="1504216"/>
                <a:ext cx="3292953" cy="489600"/>
              </a:xfrm>
              <a:prstGeom prst="rect">
                <a:avLst/>
              </a:prstGeom>
              <a:noFill/>
              <a:ln w="9525" cap="flat" cmpd="sng">
                <a:solidFill>
                  <a:schemeClr val="bg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endParaRPr lang="zh-CN" altLang="en-US" sz="1600" b="1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9474" name="Rectangle 6"/>
              <p:cNvSpPr/>
              <p:nvPr/>
            </p:nvSpPr>
            <p:spPr>
              <a:xfrm>
                <a:off x="5023988" y="1581549"/>
                <a:ext cx="2728776" cy="37697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2400" b="1" dirty="0">
                    <a:solidFill>
                      <a:srgbClr val="FFFFFF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Real-time Demo</a:t>
                </a:r>
              </a:p>
            </p:txBody>
          </p:sp>
        </p:grpSp>
        <p:grpSp>
          <p:nvGrpSpPr>
            <p:cNvPr id="19470" name="组合 73"/>
            <p:cNvGrpSpPr/>
            <p:nvPr/>
          </p:nvGrpSpPr>
          <p:grpSpPr>
            <a:xfrm>
              <a:off x="5925312" y="2135152"/>
              <a:ext cx="1664429" cy="489991"/>
              <a:chOff x="3456432" y="1613944"/>
              <a:chExt cx="1664429" cy="489991"/>
            </a:xfrm>
          </p:grpSpPr>
          <p:sp>
            <p:nvSpPr>
              <p:cNvPr id="75" name="矩形 74"/>
              <p:cNvSpPr/>
              <p:nvPr/>
            </p:nvSpPr>
            <p:spPr>
              <a:xfrm>
                <a:off x="3456432" y="1613944"/>
                <a:ext cx="1517904" cy="4896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9472" name="文本框 75"/>
              <p:cNvSpPr txBox="1"/>
              <p:nvPr/>
            </p:nvSpPr>
            <p:spPr>
              <a:xfrm>
                <a:off x="3630389" y="1676522"/>
                <a:ext cx="1490472" cy="42741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eaLnBrk="1" hangingPunct="1"/>
                <a:r>
                  <a:rPr lang="zh-CN" altLang="en-US" sz="2800" b="1" dirty="0">
                    <a:solidFill>
                      <a:srgbClr val="40404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PART 04</a:t>
                </a:r>
              </a:p>
            </p:txBody>
          </p:sp>
        </p:grpSp>
      </p:grpSp>
      <p:sp>
        <p:nvSpPr>
          <p:cNvPr id="19463" name="Rectangle 6"/>
          <p:cNvSpPr/>
          <p:nvPr/>
        </p:nvSpPr>
        <p:spPr>
          <a:xfrm>
            <a:off x="5761038" y="1514793"/>
            <a:ext cx="2728912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2800" b="1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Contents</a:t>
            </a:r>
            <a:endParaRPr lang="zh-CN" altLang="en-US" sz="2800" b="1" dirty="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4" name="Picture 3" descr="Cecropia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515" y="1795780"/>
            <a:ext cx="2669540" cy="3540760"/>
          </a:xfrm>
          <a:prstGeom prst="rect">
            <a:avLst/>
          </a:prstGeom>
          <a:effectLst>
            <a:glow rad="63500">
              <a:schemeClr val="accent6">
                <a:satMod val="175000"/>
                <a:alpha val="40000"/>
              </a:schemeClr>
            </a:glow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02" name="组合 9"/>
          <p:cNvGrpSpPr/>
          <p:nvPr/>
        </p:nvGrpSpPr>
        <p:grpSpPr>
          <a:xfrm>
            <a:off x="0" y="349250"/>
            <a:ext cx="752475" cy="530225"/>
            <a:chOff x="0" y="314960"/>
            <a:chExt cx="751840" cy="660400"/>
          </a:xfrm>
        </p:grpSpPr>
        <p:sp>
          <p:nvSpPr>
            <p:cNvPr id="7" name="矩形 6"/>
            <p:cNvSpPr/>
            <p:nvPr/>
          </p:nvSpPr>
          <p:spPr>
            <a:xfrm>
              <a:off x="0" y="314960"/>
              <a:ext cx="579120" cy="660400"/>
            </a:xfrm>
            <a:prstGeom prst="rect">
              <a:avLst/>
            </a:prstGeom>
            <a:solidFill>
              <a:srgbClr val="484A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629920" y="314960"/>
              <a:ext cx="121920" cy="660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5603" name="文本框 8"/>
          <p:cNvSpPr txBox="1"/>
          <p:nvPr/>
        </p:nvSpPr>
        <p:spPr>
          <a:xfrm>
            <a:off x="803275" y="395288"/>
            <a:ext cx="31496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CN" sz="2400" b="1" dirty="0">
                <a:solidFill>
                  <a:srgbClr val="40404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Introduction</a:t>
            </a:r>
          </a:p>
        </p:txBody>
      </p:sp>
      <p:grpSp>
        <p:nvGrpSpPr>
          <p:cNvPr id="25604" name="组合 5"/>
          <p:cNvGrpSpPr/>
          <p:nvPr/>
        </p:nvGrpSpPr>
        <p:grpSpPr>
          <a:xfrm>
            <a:off x="630555" y="2463800"/>
            <a:ext cx="5295900" cy="3373069"/>
            <a:chOff x="1064847" y="3809647"/>
            <a:chExt cx="4703205" cy="2199005"/>
          </a:xfrm>
        </p:grpSpPr>
        <p:sp>
          <p:nvSpPr>
            <p:cNvPr id="25609" name="矩形 10"/>
            <p:cNvSpPr/>
            <p:nvPr/>
          </p:nvSpPr>
          <p:spPr>
            <a:xfrm>
              <a:off x="1064847" y="4425196"/>
              <a:ext cx="4703205" cy="1583456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21917" tIns="60958" rIns="121917" bIns="60958">
              <a:spAutoFit/>
            </a:bodyPr>
            <a:lstStyle/>
            <a:p>
              <a:pPr marL="342900" indent="-342900" eaLnBrk="1" hangingPunct="1">
                <a:buFont typeface="Arial" panose="020B0604020202020204" pitchFamily="34" charset="0"/>
                <a:buChar char="•"/>
              </a:pPr>
              <a:r>
                <a:rPr lang="en-US" sz="3000" dirty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A Subsystem for SlothBot</a:t>
              </a:r>
            </a:p>
            <a:p>
              <a:pPr marL="342900" indent="-342900" eaLnBrk="1" hangingPunct="1">
                <a:buFont typeface="Arial" panose="020B0604020202020204" pitchFamily="34" charset="0"/>
                <a:buChar char="•"/>
              </a:pPr>
              <a:r>
                <a:rPr lang="en-US" sz="3000" dirty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Data Collection</a:t>
              </a:r>
            </a:p>
            <a:p>
              <a:pPr marL="342900" indent="-342900" eaLnBrk="1" hangingPunct="1">
                <a:buFont typeface="Arial" panose="020B0604020202020204" pitchFamily="34" charset="0"/>
                <a:buChar char="•"/>
              </a:pPr>
              <a:r>
                <a:rPr lang="en-US" sz="3000" dirty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Data Processing</a:t>
              </a:r>
            </a:p>
            <a:p>
              <a:pPr marL="342900" indent="-342900" eaLnBrk="1" hangingPunct="1">
                <a:buFont typeface="Arial" panose="020B0604020202020204" pitchFamily="34" charset="0"/>
                <a:buChar char="•"/>
              </a:pPr>
              <a:r>
                <a:rPr lang="en-US" sz="3000" dirty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Data Visualization</a:t>
              </a:r>
            </a:p>
            <a:p>
              <a:pPr marL="342900" indent="-342900" eaLnBrk="1" hangingPunct="1">
                <a:buFont typeface="Arial" panose="020B0604020202020204" pitchFamily="34" charset="0"/>
                <a:buChar char="•"/>
              </a:pPr>
              <a:endParaRPr lang="en-US" sz="3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25610" name="矩形 11"/>
            <p:cNvSpPr/>
            <p:nvPr/>
          </p:nvSpPr>
          <p:spPr>
            <a:xfrm>
              <a:off x="1064847" y="3809647"/>
              <a:ext cx="4625946" cy="51995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121917" tIns="60958" rIns="121917" bIns="60958">
              <a:spAutoFit/>
            </a:bodyPr>
            <a:lstStyle/>
            <a:p>
              <a:pPr eaLnBrk="1" hangingPunct="1"/>
              <a:r>
                <a:rPr lang="en-US" altLang="zh-CN" sz="4400" b="1" dirty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What is Cecropia?</a:t>
              </a:r>
            </a:p>
          </p:txBody>
        </p:sp>
      </p:grpSp>
      <p:grpSp>
        <p:nvGrpSpPr>
          <p:cNvPr id="25605" name="组合 12"/>
          <p:cNvGrpSpPr/>
          <p:nvPr/>
        </p:nvGrpSpPr>
        <p:grpSpPr>
          <a:xfrm>
            <a:off x="4106863" y="3800475"/>
            <a:ext cx="9618662" cy="2154238"/>
            <a:chOff x="5492322" y="4334229"/>
            <a:chExt cx="7959453" cy="1783774"/>
          </a:xfrm>
        </p:grpSpPr>
        <p:sp>
          <p:nvSpPr>
            <p:cNvPr id="14" name="矩形 2"/>
            <p:cNvSpPr/>
            <p:nvPr/>
          </p:nvSpPr>
          <p:spPr>
            <a:xfrm rot="3022775">
              <a:off x="9347659" y="2013887"/>
              <a:ext cx="1553996" cy="6654236"/>
            </a:xfrm>
            <a:custGeom>
              <a:avLst/>
              <a:gdLst/>
              <a:ahLst/>
              <a:cxnLst/>
              <a:rect l="l" t="t" r="r" b="b"/>
              <a:pathLst>
                <a:path w="1553996" h="6654236">
                  <a:moveTo>
                    <a:pt x="0" y="0"/>
                  </a:moveTo>
                  <a:lnTo>
                    <a:pt x="1553995" y="1286509"/>
                  </a:lnTo>
                  <a:lnTo>
                    <a:pt x="1553996" y="4777140"/>
                  </a:lnTo>
                  <a:lnTo>
                    <a:pt x="0" y="6654236"/>
                  </a:lnTo>
                  <a:close/>
                </a:path>
              </a:pathLst>
            </a:custGeom>
            <a:solidFill>
              <a:srgbClr val="484A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" name="矩形 3"/>
            <p:cNvSpPr/>
            <p:nvPr/>
          </p:nvSpPr>
          <p:spPr>
            <a:xfrm rot="8411126">
              <a:off x="5492322" y="4334229"/>
              <a:ext cx="7730665" cy="420728"/>
            </a:xfrm>
            <a:custGeom>
              <a:avLst/>
              <a:gdLst/>
              <a:ahLst/>
              <a:cxnLst/>
              <a:rect l="l" t="t" r="r" b="b"/>
              <a:pathLst>
                <a:path w="7730665" h="420728">
                  <a:moveTo>
                    <a:pt x="0" y="420727"/>
                  </a:moveTo>
                  <a:lnTo>
                    <a:pt x="350720" y="0"/>
                  </a:lnTo>
                  <a:lnTo>
                    <a:pt x="7225953" y="0"/>
                  </a:lnTo>
                  <a:lnTo>
                    <a:pt x="7730665" y="420728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pic>
        <p:nvPicPr>
          <p:cNvPr id="2560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3363" y="1119188"/>
            <a:ext cx="5370512" cy="5461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770" name="组合 9"/>
          <p:cNvGrpSpPr/>
          <p:nvPr/>
        </p:nvGrpSpPr>
        <p:grpSpPr>
          <a:xfrm>
            <a:off x="0" y="349250"/>
            <a:ext cx="752475" cy="530225"/>
            <a:chOff x="0" y="314960"/>
            <a:chExt cx="751840" cy="660400"/>
          </a:xfrm>
        </p:grpSpPr>
        <p:sp>
          <p:nvSpPr>
            <p:cNvPr id="7" name="矩形 6"/>
            <p:cNvSpPr/>
            <p:nvPr/>
          </p:nvSpPr>
          <p:spPr>
            <a:xfrm>
              <a:off x="0" y="314960"/>
              <a:ext cx="579120" cy="660400"/>
            </a:xfrm>
            <a:prstGeom prst="rect">
              <a:avLst/>
            </a:prstGeom>
            <a:solidFill>
              <a:srgbClr val="484A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629920" y="314960"/>
              <a:ext cx="121920" cy="660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32771" name="文本框 8"/>
          <p:cNvSpPr txBox="1"/>
          <p:nvPr/>
        </p:nvSpPr>
        <p:spPr>
          <a:xfrm>
            <a:off x="803275" y="230505"/>
            <a:ext cx="4766945" cy="7683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sz="4400" b="1" dirty="0">
                <a:solidFill>
                  <a:srgbClr val="40404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Functionalities</a:t>
            </a:r>
          </a:p>
        </p:txBody>
      </p:sp>
      <p:grpSp>
        <p:nvGrpSpPr>
          <p:cNvPr id="32772" name="组合 5"/>
          <p:cNvGrpSpPr/>
          <p:nvPr/>
        </p:nvGrpSpPr>
        <p:grpSpPr>
          <a:xfrm>
            <a:off x="1408113" y="2227263"/>
            <a:ext cx="1258887" cy="1384300"/>
            <a:chOff x="1407708" y="2117354"/>
            <a:chExt cx="1259291" cy="1384488"/>
          </a:xfrm>
        </p:grpSpPr>
        <p:sp>
          <p:nvSpPr>
            <p:cNvPr id="11" name="六边形 10"/>
            <p:cNvSpPr/>
            <p:nvPr/>
          </p:nvSpPr>
          <p:spPr>
            <a:xfrm rot="5400000">
              <a:off x="1345110" y="2179953"/>
              <a:ext cx="1384488" cy="1259291"/>
            </a:xfrm>
            <a:prstGeom prst="hexagon">
              <a:avLst>
                <a:gd name="adj" fmla="val 26941"/>
                <a:gd name="vf" fmla="val 115470"/>
              </a:avLst>
            </a:prstGeom>
            <a:no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12" name="组合 11"/>
            <p:cNvGrpSpPr/>
            <p:nvPr/>
          </p:nvGrpSpPr>
          <p:grpSpPr>
            <a:xfrm>
              <a:off x="1733977" y="2499643"/>
              <a:ext cx="609173" cy="583930"/>
              <a:chOff x="8730799" y="2675316"/>
              <a:chExt cx="376169" cy="360581"/>
            </a:xfrm>
            <a:solidFill>
              <a:srgbClr val="67DDC2"/>
            </a:solidFill>
          </p:grpSpPr>
          <p:sp>
            <p:nvSpPr>
              <p:cNvPr id="13" name="Freeform 243"/>
              <p:cNvSpPr/>
              <p:nvPr/>
            </p:nvSpPr>
            <p:spPr bwMode="auto">
              <a:xfrm>
                <a:off x="8950058" y="2679474"/>
                <a:ext cx="156910" cy="150676"/>
              </a:xfrm>
              <a:custGeom>
                <a:avLst/>
                <a:gdLst>
                  <a:gd name="T0" fmla="*/ 21 w 64"/>
                  <a:gd name="T1" fmla="*/ 0 h 61"/>
                  <a:gd name="T2" fmla="*/ 0 w 64"/>
                  <a:gd name="T3" fmla="*/ 61 h 61"/>
                  <a:gd name="T4" fmla="*/ 64 w 64"/>
                  <a:gd name="T5" fmla="*/ 61 h 61"/>
                  <a:gd name="T6" fmla="*/ 21 w 64"/>
                  <a:gd name="T7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4" h="61">
                    <a:moveTo>
                      <a:pt x="21" y="0"/>
                    </a:moveTo>
                    <a:cubicBezTo>
                      <a:pt x="0" y="61"/>
                      <a:pt x="0" y="61"/>
                      <a:pt x="0" y="61"/>
                    </a:cubicBezTo>
                    <a:cubicBezTo>
                      <a:pt x="64" y="61"/>
                      <a:pt x="64" y="61"/>
                      <a:pt x="64" y="61"/>
                    </a:cubicBezTo>
                    <a:cubicBezTo>
                      <a:pt x="64" y="33"/>
                      <a:pt x="46" y="9"/>
                      <a:pt x="21" y="0"/>
                    </a:cubicBezTo>
                    <a:close/>
                  </a:path>
                </a:pathLst>
              </a:custGeom>
              <a:solidFill>
                <a:srgbClr val="484A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4" name="Freeform 244"/>
              <p:cNvSpPr/>
              <p:nvPr/>
            </p:nvSpPr>
            <p:spPr bwMode="auto">
              <a:xfrm>
                <a:off x="8730799" y="2675316"/>
                <a:ext cx="363698" cy="360581"/>
              </a:xfrm>
              <a:custGeom>
                <a:avLst/>
                <a:gdLst>
                  <a:gd name="T0" fmla="*/ 98 w 148"/>
                  <a:gd name="T1" fmla="*/ 4 h 147"/>
                  <a:gd name="T2" fmla="*/ 74 w 148"/>
                  <a:gd name="T3" fmla="*/ 0 h 147"/>
                  <a:gd name="T4" fmla="*/ 0 w 148"/>
                  <a:gd name="T5" fmla="*/ 74 h 147"/>
                  <a:gd name="T6" fmla="*/ 74 w 148"/>
                  <a:gd name="T7" fmla="*/ 147 h 147"/>
                  <a:gd name="T8" fmla="*/ 148 w 148"/>
                  <a:gd name="T9" fmla="*/ 74 h 147"/>
                  <a:gd name="T10" fmla="*/ 74 w 148"/>
                  <a:gd name="T11" fmla="*/ 74 h 147"/>
                  <a:gd name="T12" fmla="*/ 98 w 148"/>
                  <a:gd name="T13" fmla="*/ 4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8" h="147">
                    <a:moveTo>
                      <a:pt x="98" y="4"/>
                    </a:moveTo>
                    <a:cubicBezTo>
                      <a:pt x="91" y="1"/>
                      <a:pt x="83" y="0"/>
                      <a:pt x="74" y="0"/>
                    </a:cubicBezTo>
                    <a:cubicBezTo>
                      <a:pt x="33" y="0"/>
                      <a:pt x="0" y="33"/>
                      <a:pt x="0" y="74"/>
                    </a:cubicBezTo>
                    <a:cubicBezTo>
                      <a:pt x="0" y="114"/>
                      <a:pt x="33" y="147"/>
                      <a:pt x="74" y="147"/>
                    </a:cubicBezTo>
                    <a:cubicBezTo>
                      <a:pt x="115" y="147"/>
                      <a:pt x="148" y="114"/>
                      <a:pt x="148" y="74"/>
                    </a:cubicBezTo>
                    <a:cubicBezTo>
                      <a:pt x="74" y="74"/>
                      <a:pt x="74" y="74"/>
                      <a:pt x="74" y="74"/>
                    </a:cubicBezTo>
                    <a:lnTo>
                      <a:pt x="98" y="4"/>
                    </a:lnTo>
                    <a:close/>
                  </a:path>
                </a:pathLst>
              </a:custGeom>
              <a:solidFill>
                <a:srgbClr val="484A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32773" name="组合 14"/>
          <p:cNvGrpSpPr/>
          <p:nvPr/>
        </p:nvGrpSpPr>
        <p:grpSpPr>
          <a:xfrm>
            <a:off x="9596438" y="2227263"/>
            <a:ext cx="1258887" cy="1384300"/>
            <a:chOff x="7979960" y="2117354"/>
            <a:chExt cx="1259291" cy="1384488"/>
          </a:xfrm>
        </p:grpSpPr>
        <p:sp>
          <p:nvSpPr>
            <p:cNvPr id="16" name="六边形 15"/>
            <p:cNvSpPr/>
            <p:nvPr/>
          </p:nvSpPr>
          <p:spPr>
            <a:xfrm rot="5400000">
              <a:off x="7917362" y="2179953"/>
              <a:ext cx="1384488" cy="1259291"/>
            </a:xfrm>
            <a:prstGeom prst="hexagon">
              <a:avLst>
                <a:gd name="adj" fmla="val 26941"/>
                <a:gd name="vf" fmla="val 115470"/>
              </a:avLst>
            </a:prstGeom>
            <a:no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17" name="组合 16"/>
            <p:cNvGrpSpPr/>
            <p:nvPr/>
          </p:nvGrpSpPr>
          <p:grpSpPr>
            <a:xfrm>
              <a:off x="8222152" y="2433174"/>
              <a:ext cx="804374" cy="716869"/>
              <a:chOff x="8674686" y="3568976"/>
              <a:chExt cx="496707" cy="442672"/>
            </a:xfrm>
            <a:solidFill>
              <a:srgbClr val="67DDC2"/>
            </a:solidFill>
          </p:grpSpPr>
          <p:sp>
            <p:nvSpPr>
              <p:cNvPr id="18" name="Freeform 279"/>
              <p:cNvSpPr>
                <a:spLocks noEditPoints="1"/>
              </p:cNvSpPr>
              <p:nvPr/>
            </p:nvSpPr>
            <p:spPr bwMode="auto">
              <a:xfrm>
                <a:off x="8674686" y="3568976"/>
                <a:ext cx="368894" cy="368894"/>
              </a:xfrm>
              <a:custGeom>
                <a:avLst/>
                <a:gdLst>
                  <a:gd name="T0" fmla="*/ 125 w 150"/>
                  <a:gd name="T1" fmla="*/ 125 h 150"/>
                  <a:gd name="T2" fmla="*/ 121 w 150"/>
                  <a:gd name="T3" fmla="*/ 118 h 150"/>
                  <a:gd name="T4" fmla="*/ 131 w 150"/>
                  <a:gd name="T5" fmla="*/ 104 h 150"/>
                  <a:gd name="T6" fmla="*/ 139 w 150"/>
                  <a:gd name="T7" fmla="*/ 106 h 150"/>
                  <a:gd name="T8" fmla="*/ 145 w 150"/>
                  <a:gd name="T9" fmla="*/ 102 h 150"/>
                  <a:gd name="T10" fmla="*/ 150 w 150"/>
                  <a:gd name="T11" fmla="*/ 80 h 150"/>
                  <a:gd name="T12" fmla="*/ 146 w 150"/>
                  <a:gd name="T13" fmla="*/ 74 h 150"/>
                  <a:gd name="T14" fmla="*/ 139 w 150"/>
                  <a:gd name="T15" fmla="*/ 73 h 150"/>
                  <a:gd name="T16" fmla="*/ 137 w 150"/>
                  <a:gd name="T17" fmla="*/ 56 h 150"/>
                  <a:gd name="T18" fmla="*/ 142 w 150"/>
                  <a:gd name="T19" fmla="*/ 53 h 150"/>
                  <a:gd name="T20" fmla="*/ 144 w 150"/>
                  <a:gd name="T21" fmla="*/ 46 h 150"/>
                  <a:gd name="T22" fmla="*/ 133 w 150"/>
                  <a:gd name="T23" fmla="*/ 27 h 150"/>
                  <a:gd name="T24" fmla="*/ 125 w 150"/>
                  <a:gd name="T25" fmla="*/ 25 h 150"/>
                  <a:gd name="T26" fmla="*/ 122 w 150"/>
                  <a:gd name="T27" fmla="*/ 28 h 150"/>
                  <a:gd name="T28" fmla="*/ 105 w 150"/>
                  <a:gd name="T29" fmla="*/ 15 h 150"/>
                  <a:gd name="T30" fmla="*/ 106 w 150"/>
                  <a:gd name="T31" fmla="*/ 12 h 150"/>
                  <a:gd name="T32" fmla="*/ 102 w 150"/>
                  <a:gd name="T33" fmla="*/ 5 h 150"/>
                  <a:gd name="T34" fmla="*/ 81 w 150"/>
                  <a:gd name="T35" fmla="*/ 1 h 150"/>
                  <a:gd name="T36" fmla="*/ 74 w 150"/>
                  <a:gd name="T37" fmla="*/ 5 h 150"/>
                  <a:gd name="T38" fmla="*/ 74 w 150"/>
                  <a:gd name="T39" fmla="*/ 8 h 150"/>
                  <a:gd name="T40" fmla="*/ 55 w 150"/>
                  <a:gd name="T41" fmla="*/ 11 h 150"/>
                  <a:gd name="T42" fmla="*/ 53 w 150"/>
                  <a:gd name="T43" fmla="*/ 8 h 150"/>
                  <a:gd name="T44" fmla="*/ 46 w 150"/>
                  <a:gd name="T45" fmla="*/ 6 h 150"/>
                  <a:gd name="T46" fmla="*/ 27 w 150"/>
                  <a:gd name="T47" fmla="*/ 18 h 150"/>
                  <a:gd name="T48" fmla="*/ 26 w 150"/>
                  <a:gd name="T49" fmla="*/ 25 h 150"/>
                  <a:gd name="T50" fmla="*/ 28 w 150"/>
                  <a:gd name="T51" fmla="*/ 28 h 150"/>
                  <a:gd name="T52" fmla="*/ 16 w 150"/>
                  <a:gd name="T53" fmla="*/ 45 h 150"/>
                  <a:gd name="T54" fmla="*/ 12 w 150"/>
                  <a:gd name="T55" fmla="*/ 44 h 150"/>
                  <a:gd name="T56" fmla="*/ 6 w 150"/>
                  <a:gd name="T57" fmla="*/ 48 h 150"/>
                  <a:gd name="T58" fmla="*/ 1 w 150"/>
                  <a:gd name="T59" fmla="*/ 70 h 150"/>
                  <a:gd name="T60" fmla="*/ 5 w 150"/>
                  <a:gd name="T61" fmla="*/ 76 h 150"/>
                  <a:gd name="T62" fmla="*/ 11 w 150"/>
                  <a:gd name="T63" fmla="*/ 77 h 150"/>
                  <a:gd name="T64" fmla="*/ 14 w 150"/>
                  <a:gd name="T65" fmla="*/ 94 h 150"/>
                  <a:gd name="T66" fmla="*/ 8 w 150"/>
                  <a:gd name="T67" fmla="*/ 97 h 150"/>
                  <a:gd name="T68" fmla="*/ 7 w 150"/>
                  <a:gd name="T69" fmla="*/ 104 h 150"/>
                  <a:gd name="T70" fmla="*/ 18 w 150"/>
                  <a:gd name="T71" fmla="*/ 123 h 150"/>
                  <a:gd name="T72" fmla="*/ 25 w 150"/>
                  <a:gd name="T73" fmla="*/ 125 h 150"/>
                  <a:gd name="T74" fmla="*/ 32 w 150"/>
                  <a:gd name="T75" fmla="*/ 121 h 150"/>
                  <a:gd name="T76" fmla="*/ 47 w 150"/>
                  <a:gd name="T77" fmla="*/ 130 h 150"/>
                  <a:gd name="T78" fmla="*/ 45 w 150"/>
                  <a:gd name="T79" fmla="*/ 139 h 150"/>
                  <a:gd name="T80" fmla="*/ 49 w 150"/>
                  <a:gd name="T81" fmla="*/ 145 h 150"/>
                  <a:gd name="T82" fmla="*/ 70 w 150"/>
                  <a:gd name="T83" fmla="*/ 150 h 150"/>
                  <a:gd name="T84" fmla="*/ 76 w 150"/>
                  <a:gd name="T85" fmla="*/ 146 h 150"/>
                  <a:gd name="T86" fmla="*/ 78 w 150"/>
                  <a:gd name="T87" fmla="*/ 137 h 150"/>
                  <a:gd name="T88" fmla="*/ 93 w 150"/>
                  <a:gd name="T89" fmla="*/ 134 h 150"/>
                  <a:gd name="T90" fmla="*/ 97 w 150"/>
                  <a:gd name="T91" fmla="*/ 142 h 150"/>
                  <a:gd name="T92" fmla="*/ 105 w 150"/>
                  <a:gd name="T93" fmla="*/ 144 h 150"/>
                  <a:gd name="T94" fmla="*/ 123 w 150"/>
                  <a:gd name="T95" fmla="*/ 132 h 150"/>
                  <a:gd name="T96" fmla="*/ 125 w 150"/>
                  <a:gd name="T97" fmla="*/ 125 h 150"/>
                  <a:gd name="T98" fmla="*/ 45 w 150"/>
                  <a:gd name="T99" fmla="*/ 90 h 150"/>
                  <a:gd name="T100" fmla="*/ 57 w 150"/>
                  <a:gd name="T101" fmla="*/ 43 h 150"/>
                  <a:gd name="T102" fmla="*/ 104 w 150"/>
                  <a:gd name="T103" fmla="*/ 54 h 150"/>
                  <a:gd name="T104" fmla="*/ 93 w 150"/>
                  <a:gd name="T105" fmla="*/ 102 h 150"/>
                  <a:gd name="T106" fmla="*/ 45 w 150"/>
                  <a:gd name="T107" fmla="*/ 9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50" h="150">
                    <a:moveTo>
                      <a:pt x="125" y="125"/>
                    </a:moveTo>
                    <a:cubicBezTo>
                      <a:pt x="121" y="118"/>
                      <a:pt x="121" y="118"/>
                      <a:pt x="121" y="118"/>
                    </a:cubicBezTo>
                    <a:cubicBezTo>
                      <a:pt x="125" y="114"/>
                      <a:pt x="128" y="109"/>
                      <a:pt x="131" y="104"/>
                    </a:cubicBezTo>
                    <a:cubicBezTo>
                      <a:pt x="139" y="106"/>
                      <a:pt x="139" y="106"/>
                      <a:pt x="139" y="106"/>
                    </a:cubicBezTo>
                    <a:cubicBezTo>
                      <a:pt x="142" y="106"/>
                      <a:pt x="144" y="105"/>
                      <a:pt x="145" y="102"/>
                    </a:cubicBezTo>
                    <a:cubicBezTo>
                      <a:pt x="150" y="80"/>
                      <a:pt x="150" y="80"/>
                      <a:pt x="150" y="80"/>
                    </a:cubicBezTo>
                    <a:cubicBezTo>
                      <a:pt x="150" y="77"/>
                      <a:pt x="149" y="75"/>
                      <a:pt x="146" y="74"/>
                    </a:cubicBezTo>
                    <a:cubicBezTo>
                      <a:pt x="139" y="73"/>
                      <a:pt x="139" y="73"/>
                      <a:pt x="139" y="73"/>
                    </a:cubicBezTo>
                    <a:cubicBezTo>
                      <a:pt x="139" y="67"/>
                      <a:pt x="139" y="61"/>
                      <a:pt x="137" y="56"/>
                    </a:cubicBezTo>
                    <a:cubicBezTo>
                      <a:pt x="142" y="53"/>
                      <a:pt x="142" y="53"/>
                      <a:pt x="142" y="53"/>
                    </a:cubicBezTo>
                    <a:cubicBezTo>
                      <a:pt x="145" y="51"/>
                      <a:pt x="146" y="48"/>
                      <a:pt x="144" y="46"/>
                    </a:cubicBezTo>
                    <a:cubicBezTo>
                      <a:pt x="133" y="27"/>
                      <a:pt x="133" y="27"/>
                      <a:pt x="133" y="27"/>
                    </a:cubicBezTo>
                    <a:cubicBezTo>
                      <a:pt x="131" y="25"/>
                      <a:pt x="128" y="24"/>
                      <a:pt x="125" y="25"/>
                    </a:cubicBezTo>
                    <a:cubicBezTo>
                      <a:pt x="122" y="28"/>
                      <a:pt x="122" y="28"/>
                      <a:pt x="122" y="28"/>
                    </a:cubicBezTo>
                    <a:cubicBezTo>
                      <a:pt x="117" y="23"/>
                      <a:pt x="111" y="18"/>
                      <a:pt x="105" y="15"/>
                    </a:cubicBezTo>
                    <a:cubicBezTo>
                      <a:pt x="106" y="12"/>
                      <a:pt x="106" y="12"/>
                      <a:pt x="106" y="12"/>
                    </a:cubicBezTo>
                    <a:cubicBezTo>
                      <a:pt x="107" y="9"/>
                      <a:pt x="105" y="6"/>
                      <a:pt x="102" y="5"/>
                    </a:cubicBezTo>
                    <a:cubicBezTo>
                      <a:pt x="81" y="1"/>
                      <a:pt x="81" y="1"/>
                      <a:pt x="81" y="1"/>
                    </a:cubicBezTo>
                    <a:cubicBezTo>
                      <a:pt x="78" y="0"/>
                      <a:pt x="75" y="2"/>
                      <a:pt x="74" y="5"/>
                    </a:cubicBezTo>
                    <a:cubicBezTo>
                      <a:pt x="74" y="8"/>
                      <a:pt x="74" y="8"/>
                      <a:pt x="74" y="8"/>
                    </a:cubicBezTo>
                    <a:cubicBezTo>
                      <a:pt x="67" y="8"/>
                      <a:pt x="61" y="9"/>
                      <a:pt x="55" y="11"/>
                    </a:cubicBezTo>
                    <a:cubicBezTo>
                      <a:pt x="53" y="8"/>
                      <a:pt x="53" y="8"/>
                      <a:pt x="53" y="8"/>
                    </a:cubicBezTo>
                    <a:cubicBezTo>
                      <a:pt x="52" y="6"/>
                      <a:pt x="49" y="5"/>
                      <a:pt x="46" y="6"/>
                    </a:cubicBezTo>
                    <a:cubicBezTo>
                      <a:pt x="27" y="18"/>
                      <a:pt x="27" y="18"/>
                      <a:pt x="27" y="18"/>
                    </a:cubicBezTo>
                    <a:cubicBezTo>
                      <a:pt x="25" y="19"/>
                      <a:pt x="24" y="23"/>
                      <a:pt x="26" y="25"/>
                    </a:cubicBezTo>
                    <a:cubicBezTo>
                      <a:pt x="28" y="28"/>
                      <a:pt x="28" y="28"/>
                      <a:pt x="28" y="28"/>
                    </a:cubicBezTo>
                    <a:cubicBezTo>
                      <a:pt x="23" y="33"/>
                      <a:pt x="19" y="39"/>
                      <a:pt x="16" y="45"/>
                    </a:cubicBezTo>
                    <a:cubicBezTo>
                      <a:pt x="12" y="44"/>
                      <a:pt x="12" y="44"/>
                      <a:pt x="12" y="44"/>
                    </a:cubicBezTo>
                    <a:cubicBezTo>
                      <a:pt x="9" y="44"/>
                      <a:pt x="6" y="46"/>
                      <a:pt x="6" y="48"/>
                    </a:cubicBezTo>
                    <a:cubicBezTo>
                      <a:pt x="1" y="70"/>
                      <a:pt x="1" y="70"/>
                      <a:pt x="1" y="70"/>
                    </a:cubicBezTo>
                    <a:cubicBezTo>
                      <a:pt x="0" y="73"/>
                      <a:pt x="2" y="75"/>
                      <a:pt x="5" y="76"/>
                    </a:cubicBezTo>
                    <a:cubicBezTo>
                      <a:pt x="11" y="77"/>
                      <a:pt x="11" y="77"/>
                      <a:pt x="11" y="77"/>
                    </a:cubicBezTo>
                    <a:cubicBezTo>
                      <a:pt x="11" y="83"/>
                      <a:pt x="12" y="88"/>
                      <a:pt x="14" y="94"/>
                    </a:cubicBezTo>
                    <a:cubicBezTo>
                      <a:pt x="8" y="97"/>
                      <a:pt x="8" y="97"/>
                      <a:pt x="8" y="97"/>
                    </a:cubicBezTo>
                    <a:cubicBezTo>
                      <a:pt x="6" y="99"/>
                      <a:pt x="5" y="102"/>
                      <a:pt x="7" y="104"/>
                    </a:cubicBezTo>
                    <a:cubicBezTo>
                      <a:pt x="18" y="123"/>
                      <a:pt x="18" y="123"/>
                      <a:pt x="18" y="123"/>
                    </a:cubicBezTo>
                    <a:cubicBezTo>
                      <a:pt x="20" y="125"/>
                      <a:pt x="23" y="126"/>
                      <a:pt x="25" y="125"/>
                    </a:cubicBezTo>
                    <a:cubicBezTo>
                      <a:pt x="32" y="121"/>
                      <a:pt x="32" y="121"/>
                      <a:pt x="32" y="121"/>
                    </a:cubicBezTo>
                    <a:cubicBezTo>
                      <a:pt x="37" y="124"/>
                      <a:pt x="41" y="128"/>
                      <a:pt x="47" y="130"/>
                    </a:cubicBezTo>
                    <a:cubicBezTo>
                      <a:pt x="45" y="139"/>
                      <a:pt x="45" y="139"/>
                      <a:pt x="45" y="139"/>
                    </a:cubicBezTo>
                    <a:cubicBezTo>
                      <a:pt x="44" y="141"/>
                      <a:pt x="46" y="144"/>
                      <a:pt x="49" y="145"/>
                    </a:cubicBezTo>
                    <a:cubicBezTo>
                      <a:pt x="70" y="150"/>
                      <a:pt x="70" y="150"/>
                      <a:pt x="70" y="150"/>
                    </a:cubicBezTo>
                    <a:cubicBezTo>
                      <a:pt x="73" y="150"/>
                      <a:pt x="76" y="148"/>
                      <a:pt x="76" y="146"/>
                    </a:cubicBezTo>
                    <a:cubicBezTo>
                      <a:pt x="78" y="137"/>
                      <a:pt x="78" y="137"/>
                      <a:pt x="78" y="137"/>
                    </a:cubicBezTo>
                    <a:cubicBezTo>
                      <a:pt x="83" y="136"/>
                      <a:pt x="88" y="136"/>
                      <a:pt x="93" y="134"/>
                    </a:cubicBezTo>
                    <a:cubicBezTo>
                      <a:pt x="97" y="142"/>
                      <a:pt x="97" y="142"/>
                      <a:pt x="97" y="142"/>
                    </a:cubicBezTo>
                    <a:cubicBezTo>
                      <a:pt x="99" y="144"/>
                      <a:pt x="102" y="145"/>
                      <a:pt x="105" y="144"/>
                    </a:cubicBezTo>
                    <a:cubicBezTo>
                      <a:pt x="123" y="132"/>
                      <a:pt x="123" y="132"/>
                      <a:pt x="123" y="132"/>
                    </a:cubicBezTo>
                    <a:cubicBezTo>
                      <a:pt x="126" y="131"/>
                      <a:pt x="127" y="128"/>
                      <a:pt x="125" y="125"/>
                    </a:cubicBezTo>
                    <a:close/>
                    <a:moveTo>
                      <a:pt x="45" y="90"/>
                    </a:moveTo>
                    <a:cubicBezTo>
                      <a:pt x="35" y="74"/>
                      <a:pt x="41" y="53"/>
                      <a:pt x="57" y="43"/>
                    </a:cubicBezTo>
                    <a:cubicBezTo>
                      <a:pt x="73" y="33"/>
                      <a:pt x="94" y="38"/>
                      <a:pt x="104" y="54"/>
                    </a:cubicBezTo>
                    <a:cubicBezTo>
                      <a:pt x="114" y="70"/>
                      <a:pt x="109" y="92"/>
                      <a:pt x="93" y="102"/>
                    </a:cubicBezTo>
                    <a:cubicBezTo>
                      <a:pt x="77" y="112"/>
                      <a:pt x="55" y="107"/>
                      <a:pt x="45" y="90"/>
                    </a:cubicBezTo>
                    <a:close/>
                  </a:path>
                </a:pathLst>
              </a:custGeom>
              <a:solidFill>
                <a:srgbClr val="484A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9" name="Freeform 280"/>
              <p:cNvSpPr>
                <a:spLocks noEditPoints="1"/>
              </p:cNvSpPr>
              <p:nvPr/>
            </p:nvSpPr>
            <p:spPr bwMode="auto">
              <a:xfrm>
                <a:off x="8977075" y="3817330"/>
                <a:ext cx="194318" cy="194318"/>
              </a:xfrm>
              <a:custGeom>
                <a:avLst/>
                <a:gdLst>
                  <a:gd name="T0" fmla="*/ 73 w 79"/>
                  <a:gd name="T1" fmla="*/ 57 h 79"/>
                  <a:gd name="T2" fmla="*/ 69 w 79"/>
                  <a:gd name="T3" fmla="*/ 54 h 79"/>
                  <a:gd name="T4" fmla="*/ 72 w 79"/>
                  <a:gd name="T5" fmla="*/ 45 h 79"/>
                  <a:gd name="T6" fmla="*/ 77 w 79"/>
                  <a:gd name="T7" fmla="*/ 45 h 79"/>
                  <a:gd name="T8" fmla="*/ 79 w 79"/>
                  <a:gd name="T9" fmla="*/ 42 h 79"/>
                  <a:gd name="T10" fmla="*/ 78 w 79"/>
                  <a:gd name="T11" fmla="*/ 31 h 79"/>
                  <a:gd name="T12" fmla="*/ 75 w 79"/>
                  <a:gd name="T13" fmla="*/ 28 h 79"/>
                  <a:gd name="T14" fmla="*/ 72 w 79"/>
                  <a:gd name="T15" fmla="*/ 28 h 79"/>
                  <a:gd name="T16" fmla="*/ 68 w 79"/>
                  <a:gd name="T17" fmla="*/ 20 h 79"/>
                  <a:gd name="T18" fmla="*/ 70 w 79"/>
                  <a:gd name="T19" fmla="*/ 18 h 79"/>
                  <a:gd name="T20" fmla="*/ 70 w 79"/>
                  <a:gd name="T21" fmla="*/ 14 h 79"/>
                  <a:gd name="T22" fmla="*/ 61 w 79"/>
                  <a:gd name="T23" fmla="*/ 6 h 79"/>
                  <a:gd name="T24" fmla="*/ 57 w 79"/>
                  <a:gd name="T25" fmla="*/ 7 h 79"/>
                  <a:gd name="T26" fmla="*/ 56 w 79"/>
                  <a:gd name="T27" fmla="*/ 9 h 79"/>
                  <a:gd name="T28" fmla="*/ 45 w 79"/>
                  <a:gd name="T29" fmla="*/ 5 h 79"/>
                  <a:gd name="T30" fmla="*/ 45 w 79"/>
                  <a:gd name="T31" fmla="*/ 3 h 79"/>
                  <a:gd name="T32" fmla="*/ 42 w 79"/>
                  <a:gd name="T33" fmla="*/ 0 h 79"/>
                  <a:gd name="T34" fmla="*/ 31 w 79"/>
                  <a:gd name="T35" fmla="*/ 1 h 79"/>
                  <a:gd name="T36" fmla="*/ 28 w 79"/>
                  <a:gd name="T37" fmla="*/ 4 h 79"/>
                  <a:gd name="T38" fmla="*/ 28 w 79"/>
                  <a:gd name="T39" fmla="*/ 6 h 79"/>
                  <a:gd name="T40" fmla="*/ 19 w 79"/>
                  <a:gd name="T41" fmla="*/ 11 h 79"/>
                  <a:gd name="T42" fmla="*/ 18 w 79"/>
                  <a:gd name="T43" fmla="*/ 10 h 79"/>
                  <a:gd name="T44" fmla="*/ 14 w 79"/>
                  <a:gd name="T45" fmla="*/ 10 h 79"/>
                  <a:gd name="T46" fmla="*/ 7 w 79"/>
                  <a:gd name="T47" fmla="*/ 19 h 79"/>
                  <a:gd name="T48" fmla="*/ 7 w 79"/>
                  <a:gd name="T49" fmla="*/ 22 h 79"/>
                  <a:gd name="T50" fmla="*/ 8 w 79"/>
                  <a:gd name="T51" fmla="*/ 24 h 79"/>
                  <a:gd name="T52" fmla="*/ 5 w 79"/>
                  <a:gd name="T53" fmla="*/ 34 h 79"/>
                  <a:gd name="T54" fmla="*/ 3 w 79"/>
                  <a:gd name="T55" fmla="*/ 34 h 79"/>
                  <a:gd name="T56" fmla="*/ 0 w 79"/>
                  <a:gd name="T57" fmla="*/ 37 h 79"/>
                  <a:gd name="T58" fmla="*/ 1 w 79"/>
                  <a:gd name="T59" fmla="*/ 49 h 79"/>
                  <a:gd name="T60" fmla="*/ 4 w 79"/>
                  <a:gd name="T61" fmla="*/ 51 h 79"/>
                  <a:gd name="T62" fmla="*/ 8 w 79"/>
                  <a:gd name="T63" fmla="*/ 51 h 79"/>
                  <a:gd name="T64" fmla="*/ 12 w 79"/>
                  <a:gd name="T65" fmla="*/ 59 h 79"/>
                  <a:gd name="T66" fmla="*/ 10 w 79"/>
                  <a:gd name="T67" fmla="*/ 61 h 79"/>
                  <a:gd name="T68" fmla="*/ 10 w 79"/>
                  <a:gd name="T69" fmla="*/ 65 h 79"/>
                  <a:gd name="T70" fmla="*/ 19 w 79"/>
                  <a:gd name="T71" fmla="*/ 73 h 79"/>
                  <a:gd name="T72" fmla="*/ 23 w 79"/>
                  <a:gd name="T73" fmla="*/ 73 h 79"/>
                  <a:gd name="T74" fmla="*/ 25 w 79"/>
                  <a:gd name="T75" fmla="*/ 69 h 79"/>
                  <a:gd name="T76" fmla="*/ 34 w 79"/>
                  <a:gd name="T77" fmla="*/ 72 h 79"/>
                  <a:gd name="T78" fmla="*/ 34 w 79"/>
                  <a:gd name="T79" fmla="*/ 77 h 79"/>
                  <a:gd name="T80" fmla="*/ 37 w 79"/>
                  <a:gd name="T81" fmla="*/ 79 h 79"/>
                  <a:gd name="T82" fmla="*/ 49 w 79"/>
                  <a:gd name="T83" fmla="*/ 78 h 79"/>
                  <a:gd name="T84" fmla="*/ 52 w 79"/>
                  <a:gd name="T85" fmla="*/ 75 h 79"/>
                  <a:gd name="T86" fmla="*/ 51 w 79"/>
                  <a:gd name="T87" fmla="*/ 70 h 79"/>
                  <a:gd name="T88" fmla="*/ 58 w 79"/>
                  <a:gd name="T89" fmla="*/ 67 h 79"/>
                  <a:gd name="T90" fmla="*/ 62 w 79"/>
                  <a:gd name="T91" fmla="*/ 70 h 79"/>
                  <a:gd name="T92" fmla="*/ 65 w 79"/>
                  <a:gd name="T93" fmla="*/ 70 h 79"/>
                  <a:gd name="T94" fmla="*/ 73 w 79"/>
                  <a:gd name="T95" fmla="*/ 61 h 79"/>
                  <a:gd name="T96" fmla="*/ 73 w 79"/>
                  <a:gd name="T97" fmla="*/ 57 h 79"/>
                  <a:gd name="T98" fmla="*/ 27 w 79"/>
                  <a:gd name="T99" fmla="*/ 52 h 79"/>
                  <a:gd name="T100" fmla="*/ 25 w 79"/>
                  <a:gd name="T101" fmla="*/ 26 h 79"/>
                  <a:gd name="T102" fmla="*/ 51 w 79"/>
                  <a:gd name="T103" fmla="*/ 25 h 79"/>
                  <a:gd name="T104" fmla="*/ 53 w 79"/>
                  <a:gd name="T105" fmla="*/ 50 h 79"/>
                  <a:gd name="T106" fmla="*/ 27 w 79"/>
                  <a:gd name="T107" fmla="*/ 52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9" h="79">
                    <a:moveTo>
                      <a:pt x="73" y="57"/>
                    </a:moveTo>
                    <a:cubicBezTo>
                      <a:pt x="69" y="54"/>
                      <a:pt x="69" y="54"/>
                      <a:pt x="69" y="54"/>
                    </a:cubicBezTo>
                    <a:cubicBezTo>
                      <a:pt x="71" y="51"/>
                      <a:pt x="72" y="48"/>
                      <a:pt x="72" y="45"/>
                    </a:cubicBezTo>
                    <a:cubicBezTo>
                      <a:pt x="77" y="45"/>
                      <a:pt x="77" y="45"/>
                      <a:pt x="77" y="45"/>
                    </a:cubicBezTo>
                    <a:cubicBezTo>
                      <a:pt x="78" y="45"/>
                      <a:pt x="79" y="44"/>
                      <a:pt x="79" y="42"/>
                    </a:cubicBezTo>
                    <a:cubicBezTo>
                      <a:pt x="78" y="31"/>
                      <a:pt x="78" y="31"/>
                      <a:pt x="78" y="31"/>
                    </a:cubicBezTo>
                    <a:cubicBezTo>
                      <a:pt x="78" y="29"/>
                      <a:pt x="77" y="28"/>
                      <a:pt x="75" y="28"/>
                    </a:cubicBezTo>
                    <a:cubicBezTo>
                      <a:pt x="72" y="28"/>
                      <a:pt x="72" y="28"/>
                      <a:pt x="72" y="28"/>
                    </a:cubicBezTo>
                    <a:cubicBezTo>
                      <a:pt x="71" y="26"/>
                      <a:pt x="70" y="23"/>
                      <a:pt x="68" y="20"/>
                    </a:cubicBezTo>
                    <a:cubicBezTo>
                      <a:pt x="70" y="18"/>
                      <a:pt x="70" y="18"/>
                      <a:pt x="70" y="18"/>
                    </a:cubicBezTo>
                    <a:cubicBezTo>
                      <a:pt x="71" y="17"/>
                      <a:pt x="71" y="15"/>
                      <a:pt x="70" y="14"/>
                    </a:cubicBezTo>
                    <a:cubicBezTo>
                      <a:pt x="61" y="6"/>
                      <a:pt x="61" y="6"/>
                      <a:pt x="61" y="6"/>
                    </a:cubicBezTo>
                    <a:cubicBezTo>
                      <a:pt x="60" y="5"/>
                      <a:pt x="58" y="6"/>
                      <a:pt x="57" y="7"/>
                    </a:cubicBezTo>
                    <a:cubicBezTo>
                      <a:pt x="56" y="9"/>
                      <a:pt x="56" y="9"/>
                      <a:pt x="56" y="9"/>
                    </a:cubicBezTo>
                    <a:cubicBezTo>
                      <a:pt x="52" y="7"/>
                      <a:pt x="49" y="6"/>
                      <a:pt x="45" y="5"/>
                    </a:cubicBezTo>
                    <a:cubicBezTo>
                      <a:pt x="45" y="3"/>
                      <a:pt x="45" y="3"/>
                      <a:pt x="45" y="3"/>
                    </a:cubicBezTo>
                    <a:cubicBezTo>
                      <a:pt x="45" y="1"/>
                      <a:pt x="44" y="0"/>
                      <a:pt x="42" y="0"/>
                    </a:cubicBezTo>
                    <a:cubicBezTo>
                      <a:pt x="31" y="1"/>
                      <a:pt x="31" y="1"/>
                      <a:pt x="31" y="1"/>
                    </a:cubicBezTo>
                    <a:cubicBezTo>
                      <a:pt x="29" y="2"/>
                      <a:pt x="28" y="3"/>
                      <a:pt x="28" y="4"/>
                    </a:cubicBezTo>
                    <a:cubicBezTo>
                      <a:pt x="28" y="6"/>
                      <a:pt x="28" y="6"/>
                      <a:pt x="28" y="6"/>
                    </a:cubicBezTo>
                    <a:cubicBezTo>
                      <a:pt x="25" y="7"/>
                      <a:pt x="22" y="9"/>
                      <a:pt x="19" y="11"/>
                    </a:cubicBezTo>
                    <a:cubicBezTo>
                      <a:pt x="18" y="10"/>
                      <a:pt x="18" y="10"/>
                      <a:pt x="18" y="10"/>
                    </a:cubicBezTo>
                    <a:cubicBezTo>
                      <a:pt x="17" y="9"/>
                      <a:pt x="15" y="9"/>
                      <a:pt x="14" y="10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6" y="20"/>
                      <a:pt x="6" y="21"/>
                      <a:pt x="7" y="22"/>
                    </a:cubicBezTo>
                    <a:cubicBezTo>
                      <a:pt x="8" y="24"/>
                      <a:pt x="8" y="24"/>
                      <a:pt x="8" y="24"/>
                    </a:cubicBezTo>
                    <a:cubicBezTo>
                      <a:pt x="7" y="27"/>
                      <a:pt x="6" y="31"/>
                      <a:pt x="5" y="34"/>
                    </a:cubicBezTo>
                    <a:cubicBezTo>
                      <a:pt x="3" y="34"/>
                      <a:pt x="3" y="34"/>
                      <a:pt x="3" y="34"/>
                    </a:cubicBezTo>
                    <a:cubicBezTo>
                      <a:pt x="1" y="35"/>
                      <a:pt x="0" y="36"/>
                      <a:pt x="0" y="37"/>
                    </a:cubicBezTo>
                    <a:cubicBezTo>
                      <a:pt x="1" y="49"/>
                      <a:pt x="1" y="49"/>
                      <a:pt x="1" y="49"/>
                    </a:cubicBezTo>
                    <a:cubicBezTo>
                      <a:pt x="2" y="50"/>
                      <a:pt x="3" y="52"/>
                      <a:pt x="4" y="51"/>
                    </a:cubicBezTo>
                    <a:cubicBezTo>
                      <a:pt x="8" y="51"/>
                      <a:pt x="8" y="51"/>
                      <a:pt x="8" y="51"/>
                    </a:cubicBezTo>
                    <a:cubicBezTo>
                      <a:pt x="9" y="54"/>
                      <a:pt x="10" y="56"/>
                      <a:pt x="12" y="59"/>
                    </a:cubicBezTo>
                    <a:cubicBezTo>
                      <a:pt x="10" y="61"/>
                      <a:pt x="10" y="61"/>
                      <a:pt x="10" y="61"/>
                    </a:cubicBezTo>
                    <a:cubicBezTo>
                      <a:pt x="9" y="63"/>
                      <a:pt x="9" y="64"/>
                      <a:pt x="10" y="65"/>
                    </a:cubicBezTo>
                    <a:cubicBezTo>
                      <a:pt x="19" y="73"/>
                      <a:pt x="19" y="73"/>
                      <a:pt x="19" y="73"/>
                    </a:cubicBezTo>
                    <a:cubicBezTo>
                      <a:pt x="20" y="74"/>
                      <a:pt x="22" y="74"/>
                      <a:pt x="23" y="73"/>
                    </a:cubicBezTo>
                    <a:cubicBezTo>
                      <a:pt x="25" y="69"/>
                      <a:pt x="25" y="69"/>
                      <a:pt x="25" y="69"/>
                    </a:cubicBezTo>
                    <a:cubicBezTo>
                      <a:pt x="28" y="71"/>
                      <a:pt x="31" y="72"/>
                      <a:pt x="34" y="72"/>
                    </a:cubicBezTo>
                    <a:cubicBezTo>
                      <a:pt x="34" y="77"/>
                      <a:pt x="34" y="77"/>
                      <a:pt x="34" y="77"/>
                    </a:cubicBezTo>
                    <a:cubicBezTo>
                      <a:pt x="35" y="78"/>
                      <a:pt x="36" y="79"/>
                      <a:pt x="37" y="79"/>
                    </a:cubicBezTo>
                    <a:cubicBezTo>
                      <a:pt x="49" y="78"/>
                      <a:pt x="49" y="78"/>
                      <a:pt x="49" y="78"/>
                    </a:cubicBezTo>
                    <a:cubicBezTo>
                      <a:pt x="51" y="78"/>
                      <a:pt x="52" y="77"/>
                      <a:pt x="52" y="75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3" y="69"/>
                      <a:pt x="56" y="68"/>
                      <a:pt x="58" y="67"/>
                    </a:cubicBezTo>
                    <a:cubicBezTo>
                      <a:pt x="62" y="70"/>
                      <a:pt x="62" y="70"/>
                      <a:pt x="62" y="70"/>
                    </a:cubicBezTo>
                    <a:cubicBezTo>
                      <a:pt x="63" y="71"/>
                      <a:pt x="64" y="71"/>
                      <a:pt x="65" y="70"/>
                    </a:cubicBezTo>
                    <a:cubicBezTo>
                      <a:pt x="73" y="61"/>
                      <a:pt x="73" y="61"/>
                      <a:pt x="73" y="61"/>
                    </a:cubicBezTo>
                    <a:cubicBezTo>
                      <a:pt x="74" y="60"/>
                      <a:pt x="74" y="58"/>
                      <a:pt x="73" y="57"/>
                    </a:cubicBezTo>
                    <a:close/>
                    <a:moveTo>
                      <a:pt x="27" y="52"/>
                    </a:moveTo>
                    <a:cubicBezTo>
                      <a:pt x="20" y="46"/>
                      <a:pt x="19" y="34"/>
                      <a:pt x="25" y="26"/>
                    </a:cubicBezTo>
                    <a:cubicBezTo>
                      <a:pt x="32" y="19"/>
                      <a:pt x="43" y="18"/>
                      <a:pt x="51" y="25"/>
                    </a:cubicBezTo>
                    <a:cubicBezTo>
                      <a:pt x="59" y="31"/>
                      <a:pt x="60" y="43"/>
                      <a:pt x="53" y="50"/>
                    </a:cubicBezTo>
                    <a:cubicBezTo>
                      <a:pt x="46" y="58"/>
                      <a:pt x="35" y="59"/>
                      <a:pt x="27" y="52"/>
                    </a:cubicBezTo>
                    <a:close/>
                  </a:path>
                </a:pathLst>
              </a:custGeom>
              <a:solidFill>
                <a:srgbClr val="484A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0" name="Freeform 281"/>
              <p:cNvSpPr>
                <a:spLocks noEditPoints="1"/>
              </p:cNvSpPr>
              <p:nvPr/>
            </p:nvSpPr>
            <p:spPr bwMode="auto">
              <a:xfrm>
                <a:off x="8912648" y="3925398"/>
                <a:ext cx="71700" cy="68584"/>
              </a:xfrm>
              <a:custGeom>
                <a:avLst/>
                <a:gdLst>
                  <a:gd name="T0" fmla="*/ 27 w 29"/>
                  <a:gd name="T1" fmla="*/ 20 h 28"/>
                  <a:gd name="T2" fmla="*/ 25 w 29"/>
                  <a:gd name="T3" fmla="*/ 19 h 28"/>
                  <a:gd name="T4" fmla="*/ 26 w 29"/>
                  <a:gd name="T5" fmla="*/ 16 h 28"/>
                  <a:gd name="T6" fmla="*/ 28 w 29"/>
                  <a:gd name="T7" fmla="*/ 16 h 28"/>
                  <a:gd name="T8" fmla="*/ 29 w 29"/>
                  <a:gd name="T9" fmla="*/ 15 h 28"/>
                  <a:gd name="T10" fmla="*/ 29 w 29"/>
                  <a:gd name="T11" fmla="*/ 11 h 28"/>
                  <a:gd name="T12" fmla="*/ 27 w 29"/>
                  <a:gd name="T13" fmla="*/ 10 h 28"/>
                  <a:gd name="T14" fmla="*/ 26 w 29"/>
                  <a:gd name="T15" fmla="*/ 10 h 28"/>
                  <a:gd name="T16" fmla="*/ 25 w 29"/>
                  <a:gd name="T17" fmla="*/ 7 h 28"/>
                  <a:gd name="T18" fmla="*/ 26 w 29"/>
                  <a:gd name="T19" fmla="*/ 6 h 28"/>
                  <a:gd name="T20" fmla="*/ 25 w 29"/>
                  <a:gd name="T21" fmla="*/ 5 h 28"/>
                  <a:gd name="T22" fmla="*/ 22 w 29"/>
                  <a:gd name="T23" fmla="*/ 2 h 28"/>
                  <a:gd name="T24" fmla="*/ 21 w 29"/>
                  <a:gd name="T25" fmla="*/ 2 h 28"/>
                  <a:gd name="T26" fmla="*/ 20 w 29"/>
                  <a:gd name="T27" fmla="*/ 3 h 28"/>
                  <a:gd name="T28" fmla="*/ 17 w 29"/>
                  <a:gd name="T29" fmla="*/ 2 h 28"/>
                  <a:gd name="T30" fmla="*/ 17 w 29"/>
                  <a:gd name="T31" fmla="*/ 1 h 28"/>
                  <a:gd name="T32" fmla="*/ 15 w 29"/>
                  <a:gd name="T33" fmla="*/ 0 h 28"/>
                  <a:gd name="T34" fmla="*/ 11 w 29"/>
                  <a:gd name="T35" fmla="*/ 0 h 28"/>
                  <a:gd name="T36" fmla="*/ 10 w 29"/>
                  <a:gd name="T37" fmla="*/ 1 h 28"/>
                  <a:gd name="T38" fmla="*/ 10 w 29"/>
                  <a:gd name="T39" fmla="*/ 2 h 28"/>
                  <a:gd name="T40" fmla="*/ 7 w 29"/>
                  <a:gd name="T41" fmla="*/ 4 h 28"/>
                  <a:gd name="T42" fmla="*/ 7 w 29"/>
                  <a:gd name="T43" fmla="*/ 3 h 28"/>
                  <a:gd name="T44" fmla="*/ 5 w 29"/>
                  <a:gd name="T45" fmla="*/ 3 h 28"/>
                  <a:gd name="T46" fmla="*/ 3 w 29"/>
                  <a:gd name="T47" fmla="*/ 6 h 28"/>
                  <a:gd name="T48" fmla="*/ 3 w 29"/>
                  <a:gd name="T49" fmla="*/ 8 h 28"/>
                  <a:gd name="T50" fmla="*/ 3 w 29"/>
                  <a:gd name="T51" fmla="*/ 8 h 28"/>
                  <a:gd name="T52" fmla="*/ 2 w 29"/>
                  <a:gd name="T53" fmla="*/ 12 h 28"/>
                  <a:gd name="T54" fmla="*/ 1 w 29"/>
                  <a:gd name="T55" fmla="*/ 12 h 28"/>
                  <a:gd name="T56" fmla="*/ 0 w 29"/>
                  <a:gd name="T57" fmla="*/ 13 h 28"/>
                  <a:gd name="T58" fmla="*/ 1 w 29"/>
                  <a:gd name="T59" fmla="*/ 17 h 28"/>
                  <a:gd name="T60" fmla="*/ 2 w 29"/>
                  <a:gd name="T61" fmla="*/ 18 h 28"/>
                  <a:gd name="T62" fmla="*/ 3 w 29"/>
                  <a:gd name="T63" fmla="*/ 18 h 28"/>
                  <a:gd name="T64" fmla="*/ 4 w 29"/>
                  <a:gd name="T65" fmla="*/ 21 h 28"/>
                  <a:gd name="T66" fmla="*/ 4 w 29"/>
                  <a:gd name="T67" fmla="*/ 22 h 28"/>
                  <a:gd name="T68" fmla="*/ 4 w 29"/>
                  <a:gd name="T69" fmla="*/ 23 h 28"/>
                  <a:gd name="T70" fmla="*/ 7 w 29"/>
                  <a:gd name="T71" fmla="*/ 26 h 28"/>
                  <a:gd name="T72" fmla="*/ 8 w 29"/>
                  <a:gd name="T73" fmla="*/ 26 h 28"/>
                  <a:gd name="T74" fmla="*/ 9 w 29"/>
                  <a:gd name="T75" fmla="*/ 25 h 28"/>
                  <a:gd name="T76" fmla="*/ 13 w 29"/>
                  <a:gd name="T77" fmla="*/ 26 h 28"/>
                  <a:gd name="T78" fmla="*/ 13 w 29"/>
                  <a:gd name="T79" fmla="*/ 28 h 28"/>
                  <a:gd name="T80" fmla="*/ 14 w 29"/>
                  <a:gd name="T81" fmla="*/ 28 h 28"/>
                  <a:gd name="T82" fmla="*/ 18 w 29"/>
                  <a:gd name="T83" fmla="*/ 28 h 28"/>
                  <a:gd name="T84" fmla="*/ 19 w 29"/>
                  <a:gd name="T85" fmla="*/ 27 h 28"/>
                  <a:gd name="T86" fmla="*/ 19 w 29"/>
                  <a:gd name="T87" fmla="*/ 25 h 28"/>
                  <a:gd name="T88" fmla="*/ 21 w 29"/>
                  <a:gd name="T89" fmla="*/ 24 h 28"/>
                  <a:gd name="T90" fmla="*/ 23 w 29"/>
                  <a:gd name="T91" fmla="*/ 25 h 28"/>
                  <a:gd name="T92" fmla="*/ 24 w 29"/>
                  <a:gd name="T93" fmla="*/ 25 h 28"/>
                  <a:gd name="T94" fmla="*/ 27 w 29"/>
                  <a:gd name="T95" fmla="*/ 22 h 28"/>
                  <a:gd name="T96" fmla="*/ 27 w 29"/>
                  <a:gd name="T97" fmla="*/ 20 h 28"/>
                  <a:gd name="T98" fmla="*/ 10 w 29"/>
                  <a:gd name="T99" fmla="*/ 19 h 28"/>
                  <a:gd name="T100" fmla="*/ 9 w 29"/>
                  <a:gd name="T101" fmla="*/ 9 h 28"/>
                  <a:gd name="T102" fmla="*/ 19 w 29"/>
                  <a:gd name="T103" fmla="*/ 9 h 28"/>
                  <a:gd name="T104" fmla="*/ 19 w 29"/>
                  <a:gd name="T105" fmla="*/ 18 h 28"/>
                  <a:gd name="T106" fmla="*/ 10 w 29"/>
                  <a:gd name="T107" fmla="*/ 19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9" h="28">
                    <a:moveTo>
                      <a:pt x="27" y="20"/>
                    </a:moveTo>
                    <a:cubicBezTo>
                      <a:pt x="25" y="19"/>
                      <a:pt x="25" y="19"/>
                      <a:pt x="25" y="19"/>
                    </a:cubicBezTo>
                    <a:cubicBezTo>
                      <a:pt x="26" y="18"/>
                      <a:pt x="26" y="17"/>
                      <a:pt x="26" y="16"/>
                    </a:cubicBezTo>
                    <a:cubicBezTo>
                      <a:pt x="28" y="16"/>
                      <a:pt x="28" y="16"/>
                      <a:pt x="28" y="16"/>
                    </a:cubicBezTo>
                    <a:cubicBezTo>
                      <a:pt x="29" y="16"/>
                      <a:pt x="29" y="16"/>
                      <a:pt x="29" y="15"/>
                    </a:cubicBezTo>
                    <a:cubicBezTo>
                      <a:pt x="29" y="11"/>
                      <a:pt x="29" y="11"/>
                      <a:pt x="29" y="11"/>
                    </a:cubicBezTo>
                    <a:cubicBezTo>
                      <a:pt x="28" y="10"/>
                      <a:pt x="28" y="10"/>
                      <a:pt x="27" y="10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6" y="9"/>
                      <a:pt x="25" y="8"/>
                      <a:pt x="25" y="7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26" y="6"/>
                      <a:pt x="26" y="5"/>
                      <a:pt x="25" y="5"/>
                    </a:cubicBezTo>
                    <a:cubicBezTo>
                      <a:pt x="22" y="2"/>
                      <a:pt x="22" y="2"/>
                      <a:pt x="22" y="2"/>
                    </a:cubicBezTo>
                    <a:cubicBezTo>
                      <a:pt x="22" y="2"/>
                      <a:pt x="21" y="2"/>
                      <a:pt x="21" y="2"/>
                    </a:cubicBezTo>
                    <a:cubicBezTo>
                      <a:pt x="20" y="3"/>
                      <a:pt x="20" y="3"/>
                      <a:pt x="20" y="3"/>
                    </a:cubicBezTo>
                    <a:cubicBezTo>
                      <a:pt x="19" y="2"/>
                      <a:pt x="18" y="2"/>
                      <a:pt x="17" y="2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7" y="0"/>
                      <a:pt x="16" y="0"/>
                      <a:pt x="15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0"/>
                      <a:pt x="10" y="1"/>
                      <a:pt x="10" y="1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9" y="2"/>
                      <a:pt x="8" y="3"/>
                      <a:pt x="7" y="4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6" y="3"/>
                      <a:pt x="6" y="3"/>
                      <a:pt x="5" y="3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2" y="7"/>
                      <a:pt x="2" y="7"/>
                      <a:pt x="3" y="8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3" y="10"/>
                      <a:pt x="2" y="11"/>
                      <a:pt x="2" y="12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1" y="12"/>
                      <a:pt x="0" y="13"/>
                      <a:pt x="0" y="13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1" y="18"/>
                      <a:pt x="1" y="18"/>
                      <a:pt x="2" y="18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3" y="19"/>
                      <a:pt x="4" y="20"/>
                      <a:pt x="4" y="21"/>
                    </a:cubicBezTo>
                    <a:cubicBezTo>
                      <a:pt x="4" y="22"/>
                      <a:pt x="4" y="22"/>
                      <a:pt x="4" y="22"/>
                    </a:cubicBezTo>
                    <a:cubicBezTo>
                      <a:pt x="3" y="22"/>
                      <a:pt x="3" y="23"/>
                      <a:pt x="4" y="23"/>
                    </a:cubicBezTo>
                    <a:cubicBezTo>
                      <a:pt x="7" y="26"/>
                      <a:pt x="7" y="26"/>
                      <a:pt x="7" y="26"/>
                    </a:cubicBezTo>
                    <a:cubicBezTo>
                      <a:pt x="7" y="27"/>
                      <a:pt x="8" y="27"/>
                      <a:pt x="8" y="26"/>
                    </a:cubicBezTo>
                    <a:cubicBezTo>
                      <a:pt x="9" y="25"/>
                      <a:pt x="9" y="25"/>
                      <a:pt x="9" y="25"/>
                    </a:cubicBezTo>
                    <a:cubicBezTo>
                      <a:pt x="10" y="25"/>
                      <a:pt x="11" y="26"/>
                      <a:pt x="13" y="26"/>
                    </a:cubicBezTo>
                    <a:cubicBezTo>
                      <a:pt x="13" y="28"/>
                      <a:pt x="13" y="28"/>
                      <a:pt x="13" y="28"/>
                    </a:cubicBezTo>
                    <a:cubicBezTo>
                      <a:pt x="13" y="28"/>
                      <a:pt x="13" y="28"/>
                      <a:pt x="14" y="28"/>
                    </a:cubicBezTo>
                    <a:cubicBezTo>
                      <a:pt x="18" y="28"/>
                      <a:pt x="18" y="28"/>
                      <a:pt x="18" y="28"/>
                    </a:cubicBezTo>
                    <a:cubicBezTo>
                      <a:pt x="19" y="28"/>
                      <a:pt x="19" y="28"/>
                      <a:pt x="19" y="27"/>
                    </a:cubicBezTo>
                    <a:cubicBezTo>
                      <a:pt x="19" y="25"/>
                      <a:pt x="19" y="25"/>
                      <a:pt x="19" y="25"/>
                    </a:cubicBezTo>
                    <a:cubicBezTo>
                      <a:pt x="20" y="25"/>
                      <a:pt x="20" y="24"/>
                      <a:pt x="21" y="24"/>
                    </a:cubicBezTo>
                    <a:cubicBezTo>
                      <a:pt x="23" y="25"/>
                      <a:pt x="23" y="25"/>
                      <a:pt x="23" y="25"/>
                    </a:cubicBezTo>
                    <a:cubicBezTo>
                      <a:pt x="23" y="25"/>
                      <a:pt x="24" y="25"/>
                      <a:pt x="24" y="25"/>
                    </a:cubicBezTo>
                    <a:cubicBezTo>
                      <a:pt x="27" y="22"/>
                      <a:pt x="27" y="22"/>
                      <a:pt x="27" y="22"/>
                    </a:cubicBezTo>
                    <a:cubicBezTo>
                      <a:pt x="27" y="21"/>
                      <a:pt x="27" y="21"/>
                      <a:pt x="27" y="20"/>
                    </a:cubicBezTo>
                    <a:close/>
                    <a:moveTo>
                      <a:pt x="10" y="19"/>
                    </a:moveTo>
                    <a:cubicBezTo>
                      <a:pt x="7" y="16"/>
                      <a:pt x="7" y="12"/>
                      <a:pt x="9" y="9"/>
                    </a:cubicBezTo>
                    <a:cubicBezTo>
                      <a:pt x="12" y="7"/>
                      <a:pt x="16" y="6"/>
                      <a:pt x="19" y="9"/>
                    </a:cubicBezTo>
                    <a:cubicBezTo>
                      <a:pt x="22" y="11"/>
                      <a:pt x="22" y="15"/>
                      <a:pt x="19" y="18"/>
                    </a:cubicBezTo>
                    <a:cubicBezTo>
                      <a:pt x="17" y="21"/>
                      <a:pt x="13" y="21"/>
                      <a:pt x="10" y="19"/>
                    </a:cubicBezTo>
                    <a:close/>
                  </a:path>
                </a:pathLst>
              </a:custGeom>
              <a:solidFill>
                <a:srgbClr val="484A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32775" name="组合 28"/>
          <p:cNvGrpSpPr/>
          <p:nvPr/>
        </p:nvGrpSpPr>
        <p:grpSpPr>
          <a:xfrm>
            <a:off x="5350510" y="2238058"/>
            <a:ext cx="1258888" cy="1384300"/>
            <a:chOff x="3598459" y="2117354"/>
            <a:chExt cx="1259291" cy="1384488"/>
          </a:xfrm>
        </p:grpSpPr>
        <p:sp>
          <p:nvSpPr>
            <p:cNvPr id="30" name="六边形 29"/>
            <p:cNvSpPr/>
            <p:nvPr/>
          </p:nvSpPr>
          <p:spPr>
            <a:xfrm rot="5400000">
              <a:off x="3535861" y="2179953"/>
              <a:ext cx="1384488" cy="1259291"/>
            </a:xfrm>
            <a:prstGeom prst="hexagon">
              <a:avLst>
                <a:gd name="adj" fmla="val 26941"/>
                <a:gd name="vf" fmla="val 115470"/>
              </a:avLst>
            </a:prstGeom>
            <a:no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2789" name="Freeform 343"/>
            <p:cNvSpPr>
              <a:spLocks noEditPoints="1"/>
            </p:cNvSpPr>
            <p:nvPr/>
          </p:nvSpPr>
          <p:spPr>
            <a:xfrm>
              <a:off x="4016952" y="2495437"/>
              <a:ext cx="402188" cy="592343"/>
            </a:xfrm>
            <a:custGeom>
              <a:avLst/>
              <a:gdLst/>
              <a:ahLst/>
              <a:cxnLst>
                <a:cxn ang="0">
                  <a:pos x="0" y="67583"/>
                </a:cxn>
                <a:cxn ang="0">
                  <a:pos x="322547" y="592343"/>
                </a:cxn>
                <a:cxn ang="0">
                  <a:pos x="322547" y="0"/>
                </a:cxn>
                <a:cxn ang="0">
                  <a:pos x="63713" y="492957"/>
                </a:cxn>
                <a:cxn ang="0">
                  <a:pos x="63713" y="445251"/>
                </a:cxn>
                <a:cxn ang="0">
                  <a:pos x="103534" y="477055"/>
                </a:cxn>
                <a:cxn ang="0">
                  <a:pos x="63713" y="425374"/>
                </a:cxn>
                <a:cxn ang="0">
                  <a:pos x="63713" y="377668"/>
                </a:cxn>
                <a:cxn ang="0">
                  <a:pos x="103534" y="409472"/>
                </a:cxn>
                <a:cxn ang="0">
                  <a:pos x="63713" y="357791"/>
                </a:cxn>
                <a:cxn ang="0">
                  <a:pos x="63713" y="310086"/>
                </a:cxn>
                <a:cxn ang="0">
                  <a:pos x="103534" y="341889"/>
                </a:cxn>
                <a:cxn ang="0">
                  <a:pos x="63713" y="290208"/>
                </a:cxn>
                <a:cxn ang="0">
                  <a:pos x="63713" y="242503"/>
                </a:cxn>
                <a:cxn ang="0">
                  <a:pos x="103534" y="274306"/>
                </a:cxn>
                <a:cxn ang="0">
                  <a:pos x="147336" y="492957"/>
                </a:cxn>
                <a:cxn ang="0">
                  <a:pos x="147336" y="445251"/>
                </a:cxn>
                <a:cxn ang="0">
                  <a:pos x="191139" y="477055"/>
                </a:cxn>
                <a:cxn ang="0">
                  <a:pos x="147336" y="425374"/>
                </a:cxn>
                <a:cxn ang="0">
                  <a:pos x="147336" y="377668"/>
                </a:cxn>
                <a:cxn ang="0">
                  <a:pos x="191139" y="409472"/>
                </a:cxn>
                <a:cxn ang="0">
                  <a:pos x="147336" y="357791"/>
                </a:cxn>
                <a:cxn ang="0">
                  <a:pos x="147336" y="310086"/>
                </a:cxn>
                <a:cxn ang="0">
                  <a:pos x="191139" y="341889"/>
                </a:cxn>
                <a:cxn ang="0">
                  <a:pos x="147336" y="290208"/>
                </a:cxn>
                <a:cxn ang="0">
                  <a:pos x="147336" y="242503"/>
                </a:cxn>
                <a:cxn ang="0">
                  <a:pos x="191139" y="274306"/>
                </a:cxn>
                <a:cxn ang="0">
                  <a:pos x="230959" y="492957"/>
                </a:cxn>
                <a:cxn ang="0">
                  <a:pos x="230959" y="445251"/>
                </a:cxn>
                <a:cxn ang="0">
                  <a:pos x="274762" y="477055"/>
                </a:cxn>
                <a:cxn ang="0">
                  <a:pos x="230959" y="425374"/>
                </a:cxn>
                <a:cxn ang="0">
                  <a:pos x="230959" y="377668"/>
                </a:cxn>
                <a:cxn ang="0">
                  <a:pos x="274762" y="409472"/>
                </a:cxn>
                <a:cxn ang="0">
                  <a:pos x="230959" y="357791"/>
                </a:cxn>
                <a:cxn ang="0">
                  <a:pos x="230959" y="310086"/>
                </a:cxn>
                <a:cxn ang="0">
                  <a:pos x="274762" y="341889"/>
                </a:cxn>
                <a:cxn ang="0">
                  <a:pos x="230959" y="290208"/>
                </a:cxn>
                <a:cxn ang="0">
                  <a:pos x="230959" y="242503"/>
                </a:cxn>
                <a:cxn ang="0">
                  <a:pos x="274762" y="274306"/>
                </a:cxn>
                <a:cxn ang="0">
                  <a:pos x="358385" y="413447"/>
                </a:cxn>
                <a:cxn ang="0">
                  <a:pos x="358385" y="461153"/>
                </a:cxn>
                <a:cxn ang="0">
                  <a:pos x="314583" y="492957"/>
                </a:cxn>
                <a:cxn ang="0">
                  <a:pos x="294672" y="457177"/>
                </a:cxn>
                <a:cxn ang="0">
                  <a:pos x="294672" y="409472"/>
                </a:cxn>
                <a:cxn ang="0">
                  <a:pos x="314583" y="377668"/>
                </a:cxn>
                <a:cxn ang="0">
                  <a:pos x="358385" y="409472"/>
                </a:cxn>
                <a:cxn ang="0">
                  <a:pos x="314583" y="357791"/>
                </a:cxn>
                <a:cxn ang="0">
                  <a:pos x="314583" y="310086"/>
                </a:cxn>
                <a:cxn ang="0">
                  <a:pos x="358385" y="341889"/>
                </a:cxn>
                <a:cxn ang="0">
                  <a:pos x="314583" y="290208"/>
                </a:cxn>
                <a:cxn ang="0">
                  <a:pos x="314583" y="242503"/>
                </a:cxn>
                <a:cxn ang="0">
                  <a:pos x="358385" y="274306"/>
                </a:cxn>
                <a:cxn ang="0">
                  <a:pos x="39821" y="115288"/>
                </a:cxn>
                <a:cxn ang="0">
                  <a:pos x="362367" y="115288"/>
                </a:cxn>
              </a:cxnLst>
              <a:rect l="0" t="0" r="0" b="0"/>
              <a:pathLst>
                <a:path w="101" h="149">
                  <a:moveTo>
                    <a:pt x="81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0" y="8"/>
                    <a:pt x="0" y="17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141"/>
                    <a:pt x="9" y="149"/>
                    <a:pt x="20" y="149"/>
                  </a:cubicBezTo>
                  <a:cubicBezTo>
                    <a:pt x="81" y="149"/>
                    <a:pt x="81" y="149"/>
                    <a:pt x="81" y="149"/>
                  </a:cubicBezTo>
                  <a:cubicBezTo>
                    <a:pt x="92" y="149"/>
                    <a:pt x="101" y="141"/>
                    <a:pt x="101" y="131"/>
                  </a:cubicBezTo>
                  <a:cubicBezTo>
                    <a:pt x="101" y="17"/>
                    <a:pt x="101" y="17"/>
                    <a:pt x="101" y="17"/>
                  </a:cubicBezTo>
                  <a:cubicBezTo>
                    <a:pt x="101" y="8"/>
                    <a:pt x="92" y="0"/>
                    <a:pt x="81" y="0"/>
                  </a:cubicBezTo>
                  <a:close/>
                  <a:moveTo>
                    <a:pt x="26" y="120"/>
                  </a:moveTo>
                  <a:cubicBezTo>
                    <a:pt x="26" y="122"/>
                    <a:pt x="24" y="124"/>
                    <a:pt x="21" y="124"/>
                  </a:cubicBezTo>
                  <a:cubicBezTo>
                    <a:pt x="16" y="124"/>
                    <a:pt x="16" y="124"/>
                    <a:pt x="16" y="124"/>
                  </a:cubicBezTo>
                  <a:cubicBezTo>
                    <a:pt x="13" y="124"/>
                    <a:pt x="11" y="122"/>
                    <a:pt x="11" y="120"/>
                  </a:cubicBezTo>
                  <a:cubicBezTo>
                    <a:pt x="11" y="116"/>
                    <a:pt x="11" y="116"/>
                    <a:pt x="11" y="116"/>
                  </a:cubicBezTo>
                  <a:cubicBezTo>
                    <a:pt x="11" y="114"/>
                    <a:pt x="13" y="112"/>
                    <a:pt x="16" y="112"/>
                  </a:cubicBezTo>
                  <a:cubicBezTo>
                    <a:pt x="21" y="112"/>
                    <a:pt x="21" y="112"/>
                    <a:pt x="21" y="112"/>
                  </a:cubicBezTo>
                  <a:cubicBezTo>
                    <a:pt x="24" y="112"/>
                    <a:pt x="26" y="114"/>
                    <a:pt x="26" y="116"/>
                  </a:cubicBezTo>
                  <a:lnTo>
                    <a:pt x="26" y="120"/>
                  </a:lnTo>
                  <a:close/>
                  <a:moveTo>
                    <a:pt x="26" y="103"/>
                  </a:moveTo>
                  <a:cubicBezTo>
                    <a:pt x="26" y="105"/>
                    <a:pt x="24" y="107"/>
                    <a:pt x="21" y="107"/>
                  </a:cubicBezTo>
                  <a:cubicBezTo>
                    <a:pt x="16" y="107"/>
                    <a:pt x="16" y="107"/>
                    <a:pt x="16" y="107"/>
                  </a:cubicBezTo>
                  <a:cubicBezTo>
                    <a:pt x="13" y="107"/>
                    <a:pt x="11" y="105"/>
                    <a:pt x="11" y="103"/>
                  </a:cubicBezTo>
                  <a:cubicBezTo>
                    <a:pt x="11" y="99"/>
                    <a:pt x="11" y="99"/>
                    <a:pt x="11" y="99"/>
                  </a:cubicBezTo>
                  <a:cubicBezTo>
                    <a:pt x="11" y="97"/>
                    <a:pt x="13" y="95"/>
                    <a:pt x="16" y="95"/>
                  </a:cubicBezTo>
                  <a:cubicBezTo>
                    <a:pt x="21" y="95"/>
                    <a:pt x="21" y="95"/>
                    <a:pt x="21" y="95"/>
                  </a:cubicBezTo>
                  <a:cubicBezTo>
                    <a:pt x="24" y="95"/>
                    <a:pt x="26" y="97"/>
                    <a:pt x="26" y="99"/>
                  </a:cubicBezTo>
                  <a:lnTo>
                    <a:pt x="26" y="103"/>
                  </a:lnTo>
                  <a:close/>
                  <a:moveTo>
                    <a:pt x="26" y="86"/>
                  </a:moveTo>
                  <a:cubicBezTo>
                    <a:pt x="26" y="88"/>
                    <a:pt x="24" y="90"/>
                    <a:pt x="21" y="90"/>
                  </a:cubicBezTo>
                  <a:cubicBezTo>
                    <a:pt x="16" y="90"/>
                    <a:pt x="16" y="90"/>
                    <a:pt x="16" y="90"/>
                  </a:cubicBezTo>
                  <a:cubicBezTo>
                    <a:pt x="13" y="90"/>
                    <a:pt x="11" y="88"/>
                    <a:pt x="11" y="86"/>
                  </a:cubicBezTo>
                  <a:cubicBezTo>
                    <a:pt x="11" y="82"/>
                    <a:pt x="11" y="82"/>
                    <a:pt x="11" y="82"/>
                  </a:cubicBezTo>
                  <a:cubicBezTo>
                    <a:pt x="11" y="80"/>
                    <a:pt x="13" y="78"/>
                    <a:pt x="16" y="78"/>
                  </a:cubicBezTo>
                  <a:cubicBezTo>
                    <a:pt x="21" y="78"/>
                    <a:pt x="21" y="78"/>
                    <a:pt x="21" y="78"/>
                  </a:cubicBezTo>
                  <a:cubicBezTo>
                    <a:pt x="24" y="78"/>
                    <a:pt x="26" y="80"/>
                    <a:pt x="26" y="82"/>
                  </a:cubicBezTo>
                  <a:lnTo>
                    <a:pt x="26" y="86"/>
                  </a:lnTo>
                  <a:close/>
                  <a:moveTo>
                    <a:pt x="26" y="69"/>
                  </a:moveTo>
                  <a:cubicBezTo>
                    <a:pt x="26" y="71"/>
                    <a:pt x="24" y="73"/>
                    <a:pt x="21" y="73"/>
                  </a:cubicBezTo>
                  <a:cubicBezTo>
                    <a:pt x="16" y="73"/>
                    <a:pt x="16" y="73"/>
                    <a:pt x="16" y="73"/>
                  </a:cubicBezTo>
                  <a:cubicBezTo>
                    <a:pt x="13" y="73"/>
                    <a:pt x="11" y="71"/>
                    <a:pt x="11" y="69"/>
                  </a:cubicBezTo>
                  <a:cubicBezTo>
                    <a:pt x="11" y="65"/>
                    <a:pt x="11" y="65"/>
                    <a:pt x="11" y="65"/>
                  </a:cubicBezTo>
                  <a:cubicBezTo>
                    <a:pt x="11" y="63"/>
                    <a:pt x="13" y="61"/>
                    <a:pt x="16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4" y="61"/>
                    <a:pt x="26" y="63"/>
                    <a:pt x="26" y="65"/>
                  </a:cubicBezTo>
                  <a:lnTo>
                    <a:pt x="26" y="69"/>
                  </a:lnTo>
                  <a:close/>
                  <a:moveTo>
                    <a:pt x="48" y="120"/>
                  </a:moveTo>
                  <a:cubicBezTo>
                    <a:pt x="48" y="122"/>
                    <a:pt x="45" y="124"/>
                    <a:pt x="42" y="124"/>
                  </a:cubicBezTo>
                  <a:cubicBezTo>
                    <a:pt x="37" y="124"/>
                    <a:pt x="37" y="124"/>
                    <a:pt x="37" y="124"/>
                  </a:cubicBezTo>
                  <a:cubicBezTo>
                    <a:pt x="34" y="124"/>
                    <a:pt x="32" y="122"/>
                    <a:pt x="32" y="120"/>
                  </a:cubicBezTo>
                  <a:cubicBezTo>
                    <a:pt x="32" y="116"/>
                    <a:pt x="32" y="116"/>
                    <a:pt x="32" y="116"/>
                  </a:cubicBezTo>
                  <a:cubicBezTo>
                    <a:pt x="32" y="114"/>
                    <a:pt x="34" y="112"/>
                    <a:pt x="37" y="112"/>
                  </a:cubicBezTo>
                  <a:cubicBezTo>
                    <a:pt x="42" y="112"/>
                    <a:pt x="42" y="112"/>
                    <a:pt x="42" y="112"/>
                  </a:cubicBezTo>
                  <a:cubicBezTo>
                    <a:pt x="45" y="112"/>
                    <a:pt x="48" y="114"/>
                    <a:pt x="48" y="116"/>
                  </a:cubicBezTo>
                  <a:lnTo>
                    <a:pt x="48" y="120"/>
                  </a:lnTo>
                  <a:close/>
                  <a:moveTo>
                    <a:pt x="48" y="103"/>
                  </a:moveTo>
                  <a:cubicBezTo>
                    <a:pt x="48" y="105"/>
                    <a:pt x="45" y="107"/>
                    <a:pt x="42" y="107"/>
                  </a:cubicBezTo>
                  <a:cubicBezTo>
                    <a:pt x="37" y="107"/>
                    <a:pt x="37" y="107"/>
                    <a:pt x="37" y="107"/>
                  </a:cubicBezTo>
                  <a:cubicBezTo>
                    <a:pt x="34" y="107"/>
                    <a:pt x="32" y="105"/>
                    <a:pt x="32" y="103"/>
                  </a:cubicBezTo>
                  <a:cubicBezTo>
                    <a:pt x="32" y="99"/>
                    <a:pt x="32" y="99"/>
                    <a:pt x="32" y="99"/>
                  </a:cubicBezTo>
                  <a:cubicBezTo>
                    <a:pt x="32" y="97"/>
                    <a:pt x="34" y="95"/>
                    <a:pt x="37" y="95"/>
                  </a:cubicBezTo>
                  <a:cubicBezTo>
                    <a:pt x="42" y="95"/>
                    <a:pt x="42" y="95"/>
                    <a:pt x="42" y="95"/>
                  </a:cubicBezTo>
                  <a:cubicBezTo>
                    <a:pt x="45" y="95"/>
                    <a:pt x="48" y="97"/>
                    <a:pt x="48" y="99"/>
                  </a:cubicBezTo>
                  <a:lnTo>
                    <a:pt x="48" y="103"/>
                  </a:lnTo>
                  <a:close/>
                  <a:moveTo>
                    <a:pt x="48" y="86"/>
                  </a:moveTo>
                  <a:cubicBezTo>
                    <a:pt x="48" y="88"/>
                    <a:pt x="45" y="90"/>
                    <a:pt x="42" y="90"/>
                  </a:cubicBezTo>
                  <a:cubicBezTo>
                    <a:pt x="37" y="90"/>
                    <a:pt x="37" y="90"/>
                    <a:pt x="37" y="90"/>
                  </a:cubicBezTo>
                  <a:cubicBezTo>
                    <a:pt x="34" y="90"/>
                    <a:pt x="32" y="88"/>
                    <a:pt x="32" y="86"/>
                  </a:cubicBezTo>
                  <a:cubicBezTo>
                    <a:pt x="32" y="82"/>
                    <a:pt x="32" y="82"/>
                    <a:pt x="32" y="82"/>
                  </a:cubicBezTo>
                  <a:cubicBezTo>
                    <a:pt x="32" y="80"/>
                    <a:pt x="34" y="78"/>
                    <a:pt x="37" y="78"/>
                  </a:cubicBezTo>
                  <a:cubicBezTo>
                    <a:pt x="42" y="78"/>
                    <a:pt x="42" y="78"/>
                    <a:pt x="42" y="78"/>
                  </a:cubicBezTo>
                  <a:cubicBezTo>
                    <a:pt x="45" y="78"/>
                    <a:pt x="48" y="80"/>
                    <a:pt x="48" y="82"/>
                  </a:cubicBezTo>
                  <a:lnTo>
                    <a:pt x="48" y="86"/>
                  </a:lnTo>
                  <a:close/>
                  <a:moveTo>
                    <a:pt x="48" y="69"/>
                  </a:moveTo>
                  <a:cubicBezTo>
                    <a:pt x="48" y="71"/>
                    <a:pt x="45" y="73"/>
                    <a:pt x="42" y="73"/>
                  </a:cubicBezTo>
                  <a:cubicBezTo>
                    <a:pt x="37" y="73"/>
                    <a:pt x="37" y="73"/>
                    <a:pt x="37" y="73"/>
                  </a:cubicBezTo>
                  <a:cubicBezTo>
                    <a:pt x="34" y="73"/>
                    <a:pt x="32" y="71"/>
                    <a:pt x="32" y="69"/>
                  </a:cubicBezTo>
                  <a:cubicBezTo>
                    <a:pt x="32" y="65"/>
                    <a:pt x="32" y="65"/>
                    <a:pt x="32" y="65"/>
                  </a:cubicBezTo>
                  <a:cubicBezTo>
                    <a:pt x="32" y="63"/>
                    <a:pt x="34" y="61"/>
                    <a:pt x="37" y="61"/>
                  </a:cubicBezTo>
                  <a:cubicBezTo>
                    <a:pt x="42" y="61"/>
                    <a:pt x="42" y="61"/>
                    <a:pt x="42" y="61"/>
                  </a:cubicBezTo>
                  <a:cubicBezTo>
                    <a:pt x="45" y="61"/>
                    <a:pt x="48" y="63"/>
                    <a:pt x="48" y="65"/>
                  </a:cubicBezTo>
                  <a:lnTo>
                    <a:pt x="48" y="69"/>
                  </a:lnTo>
                  <a:close/>
                  <a:moveTo>
                    <a:pt x="69" y="120"/>
                  </a:moveTo>
                  <a:cubicBezTo>
                    <a:pt x="69" y="122"/>
                    <a:pt x="67" y="124"/>
                    <a:pt x="64" y="124"/>
                  </a:cubicBezTo>
                  <a:cubicBezTo>
                    <a:pt x="58" y="124"/>
                    <a:pt x="58" y="124"/>
                    <a:pt x="58" y="124"/>
                  </a:cubicBezTo>
                  <a:cubicBezTo>
                    <a:pt x="55" y="124"/>
                    <a:pt x="53" y="122"/>
                    <a:pt x="53" y="120"/>
                  </a:cubicBezTo>
                  <a:cubicBezTo>
                    <a:pt x="53" y="116"/>
                    <a:pt x="53" y="116"/>
                    <a:pt x="53" y="116"/>
                  </a:cubicBezTo>
                  <a:cubicBezTo>
                    <a:pt x="53" y="114"/>
                    <a:pt x="55" y="112"/>
                    <a:pt x="58" y="112"/>
                  </a:cubicBezTo>
                  <a:cubicBezTo>
                    <a:pt x="64" y="112"/>
                    <a:pt x="64" y="112"/>
                    <a:pt x="64" y="112"/>
                  </a:cubicBezTo>
                  <a:cubicBezTo>
                    <a:pt x="67" y="112"/>
                    <a:pt x="69" y="114"/>
                    <a:pt x="69" y="116"/>
                  </a:cubicBezTo>
                  <a:lnTo>
                    <a:pt x="69" y="120"/>
                  </a:lnTo>
                  <a:close/>
                  <a:moveTo>
                    <a:pt x="69" y="103"/>
                  </a:moveTo>
                  <a:cubicBezTo>
                    <a:pt x="69" y="105"/>
                    <a:pt x="67" y="107"/>
                    <a:pt x="64" y="107"/>
                  </a:cubicBezTo>
                  <a:cubicBezTo>
                    <a:pt x="58" y="107"/>
                    <a:pt x="58" y="107"/>
                    <a:pt x="58" y="107"/>
                  </a:cubicBezTo>
                  <a:cubicBezTo>
                    <a:pt x="55" y="107"/>
                    <a:pt x="53" y="105"/>
                    <a:pt x="53" y="103"/>
                  </a:cubicBezTo>
                  <a:cubicBezTo>
                    <a:pt x="53" y="99"/>
                    <a:pt x="53" y="99"/>
                    <a:pt x="53" y="99"/>
                  </a:cubicBezTo>
                  <a:cubicBezTo>
                    <a:pt x="53" y="97"/>
                    <a:pt x="55" y="95"/>
                    <a:pt x="58" y="95"/>
                  </a:cubicBezTo>
                  <a:cubicBezTo>
                    <a:pt x="64" y="95"/>
                    <a:pt x="64" y="95"/>
                    <a:pt x="64" y="95"/>
                  </a:cubicBezTo>
                  <a:cubicBezTo>
                    <a:pt x="67" y="95"/>
                    <a:pt x="69" y="97"/>
                    <a:pt x="69" y="99"/>
                  </a:cubicBezTo>
                  <a:lnTo>
                    <a:pt x="69" y="103"/>
                  </a:lnTo>
                  <a:close/>
                  <a:moveTo>
                    <a:pt x="69" y="86"/>
                  </a:moveTo>
                  <a:cubicBezTo>
                    <a:pt x="69" y="88"/>
                    <a:pt x="67" y="90"/>
                    <a:pt x="64" y="90"/>
                  </a:cubicBezTo>
                  <a:cubicBezTo>
                    <a:pt x="58" y="90"/>
                    <a:pt x="58" y="90"/>
                    <a:pt x="58" y="90"/>
                  </a:cubicBezTo>
                  <a:cubicBezTo>
                    <a:pt x="55" y="90"/>
                    <a:pt x="53" y="88"/>
                    <a:pt x="53" y="86"/>
                  </a:cubicBezTo>
                  <a:cubicBezTo>
                    <a:pt x="53" y="82"/>
                    <a:pt x="53" y="82"/>
                    <a:pt x="53" y="82"/>
                  </a:cubicBezTo>
                  <a:cubicBezTo>
                    <a:pt x="53" y="80"/>
                    <a:pt x="55" y="78"/>
                    <a:pt x="58" y="78"/>
                  </a:cubicBezTo>
                  <a:cubicBezTo>
                    <a:pt x="64" y="78"/>
                    <a:pt x="64" y="78"/>
                    <a:pt x="64" y="78"/>
                  </a:cubicBezTo>
                  <a:cubicBezTo>
                    <a:pt x="67" y="78"/>
                    <a:pt x="69" y="80"/>
                    <a:pt x="69" y="82"/>
                  </a:cubicBezTo>
                  <a:lnTo>
                    <a:pt x="69" y="86"/>
                  </a:lnTo>
                  <a:close/>
                  <a:moveTo>
                    <a:pt x="69" y="69"/>
                  </a:moveTo>
                  <a:cubicBezTo>
                    <a:pt x="69" y="71"/>
                    <a:pt x="67" y="73"/>
                    <a:pt x="64" y="73"/>
                  </a:cubicBezTo>
                  <a:cubicBezTo>
                    <a:pt x="58" y="73"/>
                    <a:pt x="58" y="73"/>
                    <a:pt x="58" y="73"/>
                  </a:cubicBezTo>
                  <a:cubicBezTo>
                    <a:pt x="55" y="73"/>
                    <a:pt x="53" y="71"/>
                    <a:pt x="53" y="69"/>
                  </a:cubicBezTo>
                  <a:cubicBezTo>
                    <a:pt x="53" y="65"/>
                    <a:pt x="53" y="65"/>
                    <a:pt x="53" y="65"/>
                  </a:cubicBezTo>
                  <a:cubicBezTo>
                    <a:pt x="53" y="63"/>
                    <a:pt x="55" y="61"/>
                    <a:pt x="58" y="61"/>
                  </a:cubicBezTo>
                  <a:cubicBezTo>
                    <a:pt x="64" y="61"/>
                    <a:pt x="64" y="61"/>
                    <a:pt x="64" y="61"/>
                  </a:cubicBezTo>
                  <a:cubicBezTo>
                    <a:pt x="67" y="61"/>
                    <a:pt x="69" y="63"/>
                    <a:pt x="69" y="65"/>
                  </a:cubicBezTo>
                  <a:lnTo>
                    <a:pt x="69" y="69"/>
                  </a:lnTo>
                  <a:close/>
                  <a:moveTo>
                    <a:pt x="90" y="103"/>
                  </a:moveTo>
                  <a:cubicBezTo>
                    <a:pt x="90" y="103"/>
                    <a:pt x="90" y="103"/>
                    <a:pt x="90" y="103"/>
                  </a:cubicBezTo>
                  <a:cubicBezTo>
                    <a:pt x="90" y="104"/>
                    <a:pt x="90" y="104"/>
                    <a:pt x="90" y="104"/>
                  </a:cubicBezTo>
                  <a:cubicBezTo>
                    <a:pt x="90" y="114"/>
                    <a:pt x="90" y="114"/>
                    <a:pt x="90" y="114"/>
                  </a:cubicBezTo>
                  <a:cubicBezTo>
                    <a:pt x="90" y="115"/>
                    <a:pt x="90" y="115"/>
                    <a:pt x="90" y="115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0" y="120"/>
                    <a:pt x="90" y="120"/>
                    <a:pt x="90" y="120"/>
                  </a:cubicBezTo>
                  <a:cubicBezTo>
                    <a:pt x="90" y="122"/>
                    <a:pt x="88" y="124"/>
                    <a:pt x="85" y="124"/>
                  </a:cubicBezTo>
                  <a:cubicBezTo>
                    <a:pt x="79" y="124"/>
                    <a:pt x="79" y="124"/>
                    <a:pt x="79" y="124"/>
                  </a:cubicBezTo>
                  <a:cubicBezTo>
                    <a:pt x="77" y="124"/>
                    <a:pt x="74" y="122"/>
                    <a:pt x="74" y="120"/>
                  </a:cubicBezTo>
                  <a:cubicBezTo>
                    <a:pt x="74" y="116"/>
                    <a:pt x="74" y="116"/>
                    <a:pt x="74" y="116"/>
                  </a:cubicBezTo>
                  <a:cubicBezTo>
                    <a:pt x="74" y="115"/>
                    <a:pt x="74" y="115"/>
                    <a:pt x="74" y="115"/>
                  </a:cubicBezTo>
                  <a:cubicBezTo>
                    <a:pt x="74" y="114"/>
                    <a:pt x="74" y="114"/>
                    <a:pt x="74" y="114"/>
                  </a:cubicBezTo>
                  <a:cubicBezTo>
                    <a:pt x="74" y="104"/>
                    <a:pt x="74" y="104"/>
                    <a:pt x="74" y="104"/>
                  </a:cubicBezTo>
                  <a:cubicBezTo>
                    <a:pt x="74" y="103"/>
                    <a:pt x="74" y="103"/>
                    <a:pt x="74" y="103"/>
                  </a:cubicBezTo>
                  <a:cubicBezTo>
                    <a:pt x="74" y="103"/>
                    <a:pt x="74" y="103"/>
                    <a:pt x="74" y="103"/>
                  </a:cubicBezTo>
                  <a:cubicBezTo>
                    <a:pt x="74" y="99"/>
                    <a:pt x="74" y="99"/>
                    <a:pt x="74" y="99"/>
                  </a:cubicBezTo>
                  <a:cubicBezTo>
                    <a:pt x="74" y="97"/>
                    <a:pt x="77" y="95"/>
                    <a:pt x="79" y="95"/>
                  </a:cubicBezTo>
                  <a:cubicBezTo>
                    <a:pt x="85" y="95"/>
                    <a:pt x="85" y="95"/>
                    <a:pt x="85" y="95"/>
                  </a:cubicBezTo>
                  <a:cubicBezTo>
                    <a:pt x="88" y="95"/>
                    <a:pt x="90" y="97"/>
                    <a:pt x="90" y="99"/>
                  </a:cubicBezTo>
                  <a:lnTo>
                    <a:pt x="90" y="103"/>
                  </a:lnTo>
                  <a:close/>
                  <a:moveTo>
                    <a:pt x="90" y="86"/>
                  </a:moveTo>
                  <a:cubicBezTo>
                    <a:pt x="90" y="88"/>
                    <a:pt x="88" y="90"/>
                    <a:pt x="85" y="90"/>
                  </a:cubicBezTo>
                  <a:cubicBezTo>
                    <a:pt x="79" y="90"/>
                    <a:pt x="79" y="90"/>
                    <a:pt x="79" y="90"/>
                  </a:cubicBezTo>
                  <a:cubicBezTo>
                    <a:pt x="77" y="90"/>
                    <a:pt x="74" y="88"/>
                    <a:pt x="74" y="86"/>
                  </a:cubicBezTo>
                  <a:cubicBezTo>
                    <a:pt x="74" y="82"/>
                    <a:pt x="74" y="82"/>
                    <a:pt x="74" y="82"/>
                  </a:cubicBezTo>
                  <a:cubicBezTo>
                    <a:pt x="74" y="80"/>
                    <a:pt x="77" y="78"/>
                    <a:pt x="79" y="78"/>
                  </a:cubicBezTo>
                  <a:cubicBezTo>
                    <a:pt x="85" y="78"/>
                    <a:pt x="85" y="78"/>
                    <a:pt x="85" y="78"/>
                  </a:cubicBezTo>
                  <a:cubicBezTo>
                    <a:pt x="88" y="78"/>
                    <a:pt x="90" y="80"/>
                    <a:pt x="90" y="82"/>
                  </a:cubicBezTo>
                  <a:lnTo>
                    <a:pt x="90" y="86"/>
                  </a:lnTo>
                  <a:close/>
                  <a:moveTo>
                    <a:pt x="90" y="69"/>
                  </a:moveTo>
                  <a:cubicBezTo>
                    <a:pt x="90" y="71"/>
                    <a:pt x="88" y="73"/>
                    <a:pt x="85" y="73"/>
                  </a:cubicBezTo>
                  <a:cubicBezTo>
                    <a:pt x="79" y="73"/>
                    <a:pt x="79" y="73"/>
                    <a:pt x="79" y="73"/>
                  </a:cubicBezTo>
                  <a:cubicBezTo>
                    <a:pt x="77" y="73"/>
                    <a:pt x="74" y="71"/>
                    <a:pt x="74" y="69"/>
                  </a:cubicBezTo>
                  <a:cubicBezTo>
                    <a:pt x="74" y="65"/>
                    <a:pt x="74" y="65"/>
                    <a:pt x="74" y="65"/>
                  </a:cubicBezTo>
                  <a:cubicBezTo>
                    <a:pt x="74" y="63"/>
                    <a:pt x="77" y="61"/>
                    <a:pt x="79" y="61"/>
                  </a:cubicBezTo>
                  <a:cubicBezTo>
                    <a:pt x="85" y="61"/>
                    <a:pt x="85" y="61"/>
                    <a:pt x="85" y="61"/>
                  </a:cubicBezTo>
                  <a:cubicBezTo>
                    <a:pt x="88" y="61"/>
                    <a:pt x="90" y="63"/>
                    <a:pt x="90" y="65"/>
                  </a:cubicBezTo>
                  <a:lnTo>
                    <a:pt x="90" y="69"/>
                  </a:lnTo>
                  <a:close/>
                  <a:moveTo>
                    <a:pt x="91" y="40"/>
                  </a:moveTo>
                  <a:cubicBezTo>
                    <a:pt x="10" y="40"/>
                    <a:pt x="10" y="40"/>
                    <a:pt x="10" y="40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0" y="21"/>
                    <a:pt x="10" y="15"/>
                    <a:pt x="26" y="15"/>
                  </a:cubicBezTo>
                  <a:cubicBezTo>
                    <a:pt x="74" y="15"/>
                    <a:pt x="74" y="15"/>
                    <a:pt x="74" y="15"/>
                  </a:cubicBezTo>
                  <a:cubicBezTo>
                    <a:pt x="88" y="15"/>
                    <a:pt x="91" y="21"/>
                    <a:pt x="91" y="29"/>
                  </a:cubicBezTo>
                  <a:lnTo>
                    <a:pt x="91" y="40"/>
                  </a:lnTo>
                  <a:close/>
                </a:path>
              </a:pathLst>
            </a:custGeom>
            <a:solidFill>
              <a:srgbClr val="484A5F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2787" name="矩形 33"/>
          <p:cNvSpPr/>
          <p:nvPr/>
        </p:nvSpPr>
        <p:spPr>
          <a:xfrm>
            <a:off x="963458" y="3993801"/>
            <a:ext cx="2130425" cy="95313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 eaLnBrk="1" hangingPunct="1"/>
            <a:r>
              <a:rPr lang="en-US" altLang="zh-CN" sz="28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Data Collection</a:t>
            </a:r>
          </a:p>
        </p:txBody>
      </p:sp>
      <p:sp>
        <p:nvSpPr>
          <p:cNvPr id="32785" name="矩形 36"/>
          <p:cNvSpPr/>
          <p:nvPr/>
        </p:nvSpPr>
        <p:spPr>
          <a:xfrm>
            <a:off x="4716939" y="4039624"/>
            <a:ext cx="2526030" cy="9531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en-US" altLang="zh-CN" sz="28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Data Processing</a:t>
            </a:r>
          </a:p>
        </p:txBody>
      </p:sp>
      <p:sp>
        <p:nvSpPr>
          <p:cNvPr id="32781" name="矩形 42"/>
          <p:cNvSpPr/>
          <p:nvPr/>
        </p:nvSpPr>
        <p:spPr>
          <a:xfrm>
            <a:off x="8916957" y="3994906"/>
            <a:ext cx="2613660" cy="9531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en-US" sz="28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Data Visualization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770" name="组合 9"/>
          <p:cNvGrpSpPr/>
          <p:nvPr/>
        </p:nvGrpSpPr>
        <p:grpSpPr>
          <a:xfrm>
            <a:off x="0" y="349250"/>
            <a:ext cx="752475" cy="530225"/>
            <a:chOff x="0" y="314960"/>
            <a:chExt cx="751840" cy="660400"/>
          </a:xfrm>
        </p:grpSpPr>
        <p:sp>
          <p:nvSpPr>
            <p:cNvPr id="7" name="矩形 6"/>
            <p:cNvSpPr/>
            <p:nvPr/>
          </p:nvSpPr>
          <p:spPr>
            <a:xfrm>
              <a:off x="0" y="314960"/>
              <a:ext cx="579120" cy="660400"/>
            </a:xfrm>
            <a:prstGeom prst="rect">
              <a:avLst/>
            </a:prstGeom>
            <a:solidFill>
              <a:srgbClr val="484A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629920" y="314960"/>
              <a:ext cx="121920" cy="660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32771" name="文本框 8"/>
          <p:cNvSpPr txBox="1"/>
          <p:nvPr/>
        </p:nvSpPr>
        <p:spPr>
          <a:xfrm>
            <a:off x="803275" y="230505"/>
            <a:ext cx="8936990" cy="7683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sz="4400" b="1" dirty="0">
                <a:solidFill>
                  <a:srgbClr val="40404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Data Collection and Processing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55F7FAE0-3BF1-4C89-B438-80303507872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20771879"/>
              </p:ext>
            </p:extLst>
          </p:nvPr>
        </p:nvGraphicFramePr>
        <p:xfrm>
          <a:off x="1790838" y="1336430"/>
          <a:ext cx="7644563" cy="48320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76020" y="5833110"/>
            <a:ext cx="10515600" cy="1325563"/>
          </a:xfrm>
        </p:spPr>
        <p:txBody>
          <a:bodyPr/>
          <a:lstStyle/>
          <a:p>
            <a:pPr algn="ctr"/>
            <a:r>
              <a:rPr lang="en-US" sz="3200"/>
              <a:t>Figure. GUI screenshot of the system</a:t>
            </a:r>
          </a:p>
        </p:txBody>
      </p:sp>
      <p:grpSp>
        <p:nvGrpSpPr>
          <p:cNvPr id="32770" name="组合 9"/>
          <p:cNvGrpSpPr/>
          <p:nvPr/>
        </p:nvGrpSpPr>
        <p:grpSpPr>
          <a:xfrm>
            <a:off x="0" y="349250"/>
            <a:ext cx="752475" cy="530225"/>
            <a:chOff x="0" y="314960"/>
            <a:chExt cx="751840" cy="660400"/>
          </a:xfrm>
        </p:grpSpPr>
        <p:sp>
          <p:nvSpPr>
            <p:cNvPr id="7" name="矩形 6"/>
            <p:cNvSpPr/>
            <p:nvPr/>
          </p:nvSpPr>
          <p:spPr>
            <a:xfrm>
              <a:off x="0" y="314960"/>
              <a:ext cx="579120" cy="660400"/>
            </a:xfrm>
            <a:prstGeom prst="rect">
              <a:avLst/>
            </a:prstGeom>
            <a:solidFill>
              <a:srgbClr val="484A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629920" y="314960"/>
              <a:ext cx="121920" cy="660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32771" name="文本框 8"/>
          <p:cNvSpPr txBox="1"/>
          <p:nvPr/>
        </p:nvSpPr>
        <p:spPr>
          <a:xfrm>
            <a:off x="809625" y="230505"/>
            <a:ext cx="6664325" cy="7683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sz="4400" b="1" dirty="0">
                <a:solidFill>
                  <a:srgbClr val="40404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Data Visualization</a:t>
            </a:r>
          </a:p>
        </p:txBody>
      </p:sp>
      <p:pic>
        <p:nvPicPr>
          <p:cNvPr id="3" name="Content Placeholder 2" descr="cecropia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63775" y="998855"/>
            <a:ext cx="7586980" cy="505650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22" name="组合 9"/>
          <p:cNvGrpSpPr/>
          <p:nvPr/>
        </p:nvGrpSpPr>
        <p:grpSpPr>
          <a:xfrm>
            <a:off x="0" y="349250"/>
            <a:ext cx="752475" cy="530225"/>
            <a:chOff x="0" y="314960"/>
            <a:chExt cx="751840" cy="660400"/>
          </a:xfrm>
        </p:grpSpPr>
        <p:sp>
          <p:nvSpPr>
            <p:cNvPr id="7" name="矩形 6"/>
            <p:cNvSpPr/>
            <p:nvPr/>
          </p:nvSpPr>
          <p:spPr>
            <a:xfrm>
              <a:off x="0" y="314960"/>
              <a:ext cx="579120" cy="660400"/>
            </a:xfrm>
            <a:prstGeom prst="rect">
              <a:avLst/>
            </a:prstGeom>
            <a:solidFill>
              <a:srgbClr val="484A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629920" y="314960"/>
              <a:ext cx="121920" cy="660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30723" name="文本框 8"/>
          <p:cNvSpPr txBox="1"/>
          <p:nvPr/>
        </p:nvSpPr>
        <p:spPr>
          <a:xfrm>
            <a:off x="803275" y="395288"/>
            <a:ext cx="31496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CN" sz="2400" b="1" dirty="0">
                <a:solidFill>
                  <a:srgbClr val="40404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Features</a:t>
            </a:r>
          </a:p>
        </p:txBody>
      </p:sp>
      <p:grpSp>
        <p:nvGrpSpPr>
          <p:cNvPr id="30724" name="组合 5"/>
          <p:cNvGrpSpPr/>
          <p:nvPr/>
        </p:nvGrpSpPr>
        <p:grpSpPr>
          <a:xfrm>
            <a:off x="3876675" y="1719263"/>
            <a:ext cx="4457700" cy="4087812"/>
            <a:chOff x="4374353" y="2243450"/>
            <a:chExt cx="3558720" cy="3262775"/>
          </a:xfrm>
        </p:grpSpPr>
        <p:sp>
          <p:nvSpPr>
            <p:cNvPr id="11" name="六边形 10"/>
            <p:cNvSpPr/>
            <p:nvPr/>
          </p:nvSpPr>
          <p:spPr>
            <a:xfrm rot="5400000">
              <a:off x="4956973" y="2297389"/>
              <a:ext cx="1192966" cy="1085088"/>
            </a:xfrm>
            <a:prstGeom prst="hexagon">
              <a:avLst>
                <a:gd name="adj" fmla="val 26941"/>
                <a:gd name="vf" fmla="val 115470"/>
              </a:avLst>
            </a:prstGeom>
            <a:no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" name="六边形 11"/>
            <p:cNvSpPr/>
            <p:nvPr/>
          </p:nvSpPr>
          <p:spPr>
            <a:xfrm rot="5400000">
              <a:off x="6158176" y="2297389"/>
              <a:ext cx="1192966" cy="1085088"/>
            </a:xfrm>
            <a:prstGeom prst="hexagon">
              <a:avLst>
                <a:gd name="adj" fmla="val 26941"/>
                <a:gd name="vf" fmla="val 115470"/>
              </a:avLst>
            </a:prstGeom>
            <a:no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" name="六边形 12"/>
            <p:cNvSpPr/>
            <p:nvPr/>
          </p:nvSpPr>
          <p:spPr>
            <a:xfrm rot="5400000">
              <a:off x="6715234" y="3332294"/>
              <a:ext cx="1192966" cy="1085088"/>
            </a:xfrm>
            <a:prstGeom prst="hexagon">
              <a:avLst>
                <a:gd name="adj" fmla="val 26941"/>
                <a:gd name="vf" fmla="val 115470"/>
              </a:avLst>
            </a:prstGeom>
            <a:no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" name="六边形 13"/>
            <p:cNvSpPr/>
            <p:nvPr/>
          </p:nvSpPr>
          <p:spPr>
            <a:xfrm rot="5400000">
              <a:off x="4399915" y="3332294"/>
              <a:ext cx="1192966" cy="1085088"/>
            </a:xfrm>
            <a:prstGeom prst="hexagon">
              <a:avLst>
                <a:gd name="adj" fmla="val 26941"/>
                <a:gd name="vf" fmla="val 115470"/>
              </a:avLst>
            </a:prstGeom>
            <a:no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" name="六边形 14"/>
            <p:cNvSpPr/>
            <p:nvPr/>
          </p:nvSpPr>
          <p:spPr>
            <a:xfrm rot="5400000">
              <a:off x="4956973" y="4367198"/>
              <a:ext cx="1192966" cy="1085088"/>
            </a:xfrm>
            <a:prstGeom prst="hexagon">
              <a:avLst>
                <a:gd name="adj" fmla="val 26941"/>
                <a:gd name="vf" fmla="val 115470"/>
              </a:avLst>
            </a:prstGeom>
            <a:no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" name="六边形 15"/>
            <p:cNvSpPr/>
            <p:nvPr/>
          </p:nvSpPr>
          <p:spPr>
            <a:xfrm rot="5400000">
              <a:off x="6172690" y="4367198"/>
              <a:ext cx="1192966" cy="1085088"/>
            </a:xfrm>
            <a:prstGeom prst="hexagon">
              <a:avLst>
                <a:gd name="adj" fmla="val 26941"/>
                <a:gd name="vf" fmla="val 115470"/>
              </a:avLst>
            </a:prstGeom>
            <a:no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7226010" y="2761121"/>
              <a:ext cx="157625" cy="15762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7226010" y="4854783"/>
              <a:ext cx="157625" cy="15762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4930285" y="4859150"/>
              <a:ext cx="157625" cy="15762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7775448" y="3796025"/>
              <a:ext cx="157625" cy="15762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4374353" y="3796024"/>
              <a:ext cx="157625" cy="15762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>
              <a:off x="4930285" y="2761880"/>
              <a:ext cx="157625" cy="15762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30748" name="矩形 24"/>
          <p:cNvSpPr/>
          <p:nvPr/>
        </p:nvSpPr>
        <p:spPr>
          <a:xfrm>
            <a:off x="8321040" y="3475990"/>
            <a:ext cx="4015740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sz="32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Connection Safety</a:t>
            </a:r>
          </a:p>
        </p:txBody>
      </p:sp>
      <p:sp>
        <p:nvSpPr>
          <p:cNvPr id="30746" name="矩形 27"/>
          <p:cNvSpPr/>
          <p:nvPr/>
        </p:nvSpPr>
        <p:spPr>
          <a:xfrm>
            <a:off x="7703185" y="2166620"/>
            <a:ext cx="3837940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sz="32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Flexibility</a:t>
            </a:r>
          </a:p>
        </p:txBody>
      </p:sp>
      <p:sp>
        <p:nvSpPr>
          <p:cNvPr id="30744" name="矩形 30"/>
          <p:cNvSpPr/>
          <p:nvPr/>
        </p:nvSpPr>
        <p:spPr>
          <a:xfrm>
            <a:off x="7783830" y="4758690"/>
            <a:ext cx="3221990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sz="32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Expandability</a:t>
            </a:r>
          </a:p>
        </p:txBody>
      </p:sp>
      <p:sp>
        <p:nvSpPr>
          <p:cNvPr id="30742" name="矩形 33"/>
          <p:cNvSpPr/>
          <p:nvPr/>
        </p:nvSpPr>
        <p:spPr>
          <a:xfrm>
            <a:off x="695960" y="2175510"/>
            <a:ext cx="3786505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r" eaLnBrk="1" hangingPunct="1"/>
            <a:r>
              <a:rPr lang="en-US" altLang="zh-CN" sz="32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Deployability</a:t>
            </a:r>
          </a:p>
        </p:txBody>
      </p:sp>
      <p:sp>
        <p:nvSpPr>
          <p:cNvPr id="30740" name="矩形 36"/>
          <p:cNvSpPr/>
          <p:nvPr/>
        </p:nvSpPr>
        <p:spPr>
          <a:xfrm>
            <a:off x="422275" y="3477260"/>
            <a:ext cx="3399790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r" eaLnBrk="1" hangingPunct="1"/>
            <a:r>
              <a:rPr lang="en-US" altLang="zh-CN" sz="32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Energy-Efficient</a:t>
            </a:r>
          </a:p>
        </p:txBody>
      </p:sp>
      <p:sp>
        <p:nvSpPr>
          <p:cNvPr id="30738" name="矩形 39"/>
          <p:cNvSpPr/>
          <p:nvPr/>
        </p:nvSpPr>
        <p:spPr>
          <a:xfrm>
            <a:off x="-64135" y="4759960"/>
            <a:ext cx="4591050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r" eaLnBrk="1" hangingPunct="1"/>
            <a:r>
              <a:rPr lang="en-US" altLang="zh-CN" sz="32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Mass Data Processing</a:t>
            </a:r>
          </a:p>
        </p:txBody>
      </p:sp>
      <p:sp>
        <p:nvSpPr>
          <p:cNvPr id="41" name="Freeform 13"/>
          <p:cNvSpPr/>
          <p:nvPr/>
        </p:nvSpPr>
        <p:spPr bwMode="auto">
          <a:xfrm flipH="1">
            <a:off x="7269163" y="3489325"/>
            <a:ext cx="603250" cy="590550"/>
          </a:xfrm>
          <a:custGeom>
            <a:avLst/>
            <a:gdLst>
              <a:gd name="T0" fmla="*/ 187 w 228"/>
              <a:gd name="T1" fmla="*/ 5 h 224"/>
              <a:gd name="T2" fmla="*/ 176 w 228"/>
              <a:gd name="T3" fmla="*/ 0 h 224"/>
              <a:gd name="T4" fmla="*/ 165 w 228"/>
              <a:gd name="T5" fmla="*/ 5 h 224"/>
              <a:gd name="T6" fmla="*/ 114 w 228"/>
              <a:gd name="T7" fmla="*/ 56 h 224"/>
              <a:gd name="T8" fmla="*/ 63 w 228"/>
              <a:gd name="T9" fmla="*/ 5 h 224"/>
              <a:gd name="T10" fmla="*/ 52 w 228"/>
              <a:gd name="T11" fmla="*/ 0 h 224"/>
              <a:gd name="T12" fmla="*/ 40 w 228"/>
              <a:gd name="T13" fmla="*/ 5 h 224"/>
              <a:gd name="T14" fmla="*/ 6 w 228"/>
              <a:gd name="T15" fmla="*/ 39 h 224"/>
              <a:gd name="T16" fmla="*/ 6 w 228"/>
              <a:gd name="T17" fmla="*/ 61 h 224"/>
              <a:gd name="T18" fmla="*/ 57 w 228"/>
              <a:gd name="T19" fmla="*/ 112 h 224"/>
              <a:gd name="T20" fmla="*/ 6 w 228"/>
              <a:gd name="T21" fmla="*/ 163 h 224"/>
              <a:gd name="T22" fmla="*/ 6 w 228"/>
              <a:gd name="T23" fmla="*/ 186 h 224"/>
              <a:gd name="T24" fmla="*/ 40 w 228"/>
              <a:gd name="T25" fmla="*/ 220 h 224"/>
              <a:gd name="T26" fmla="*/ 52 w 228"/>
              <a:gd name="T27" fmla="*/ 224 h 224"/>
              <a:gd name="T28" fmla="*/ 63 w 228"/>
              <a:gd name="T29" fmla="*/ 220 h 224"/>
              <a:gd name="T30" fmla="*/ 114 w 228"/>
              <a:gd name="T31" fmla="*/ 169 h 224"/>
              <a:gd name="T32" fmla="*/ 165 w 228"/>
              <a:gd name="T33" fmla="*/ 220 h 224"/>
              <a:gd name="T34" fmla="*/ 176 w 228"/>
              <a:gd name="T35" fmla="*/ 224 h 224"/>
              <a:gd name="T36" fmla="*/ 187 w 228"/>
              <a:gd name="T37" fmla="*/ 220 h 224"/>
              <a:gd name="T38" fmla="*/ 221 w 228"/>
              <a:gd name="T39" fmla="*/ 186 h 224"/>
              <a:gd name="T40" fmla="*/ 221 w 228"/>
              <a:gd name="T41" fmla="*/ 163 h 224"/>
              <a:gd name="T42" fmla="*/ 170 w 228"/>
              <a:gd name="T43" fmla="*/ 112 h 224"/>
              <a:gd name="T44" fmla="*/ 221 w 228"/>
              <a:gd name="T45" fmla="*/ 61 h 224"/>
              <a:gd name="T46" fmla="*/ 221 w 228"/>
              <a:gd name="T47" fmla="*/ 39 h 224"/>
              <a:gd name="T48" fmla="*/ 187 w 228"/>
              <a:gd name="T49" fmla="*/ 5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28" h="224">
                <a:moveTo>
                  <a:pt x="187" y="5"/>
                </a:moveTo>
                <a:cubicBezTo>
                  <a:pt x="184" y="2"/>
                  <a:pt x="180" y="0"/>
                  <a:pt x="176" y="0"/>
                </a:cubicBezTo>
                <a:cubicBezTo>
                  <a:pt x="172" y="0"/>
                  <a:pt x="168" y="2"/>
                  <a:pt x="165" y="5"/>
                </a:cubicBezTo>
                <a:cubicBezTo>
                  <a:pt x="114" y="56"/>
                  <a:pt x="114" y="56"/>
                  <a:pt x="114" y="56"/>
                </a:cubicBezTo>
                <a:cubicBezTo>
                  <a:pt x="63" y="5"/>
                  <a:pt x="63" y="5"/>
                  <a:pt x="63" y="5"/>
                </a:cubicBezTo>
                <a:cubicBezTo>
                  <a:pt x="60" y="2"/>
                  <a:pt x="56" y="0"/>
                  <a:pt x="52" y="0"/>
                </a:cubicBezTo>
                <a:cubicBezTo>
                  <a:pt x="48" y="0"/>
                  <a:pt x="43" y="2"/>
                  <a:pt x="40" y="5"/>
                </a:cubicBezTo>
                <a:cubicBezTo>
                  <a:pt x="6" y="39"/>
                  <a:pt x="6" y="39"/>
                  <a:pt x="6" y="39"/>
                </a:cubicBezTo>
                <a:cubicBezTo>
                  <a:pt x="0" y="45"/>
                  <a:pt x="0" y="55"/>
                  <a:pt x="6" y="61"/>
                </a:cubicBezTo>
                <a:cubicBezTo>
                  <a:pt x="57" y="112"/>
                  <a:pt x="57" y="112"/>
                  <a:pt x="57" y="112"/>
                </a:cubicBezTo>
                <a:cubicBezTo>
                  <a:pt x="6" y="163"/>
                  <a:pt x="6" y="163"/>
                  <a:pt x="6" y="163"/>
                </a:cubicBezTo>
                <a:cubicBezTo>
                  <a:pt x="0" y="169"/>
                  <a:pt x="0" y="179"/>
                  <a:pt x="6" y="186"/>
                </a:cubicBezTo>
                <a:cubicBezTo>
                  <a:pt x="40" y="220"/>
                  <a:pt x="40" y="220"/>
                  <a:pt x="40" y="220"/>
                </a:cubicBezTo>
                <a:cubicBezTo>
                  <a:pt x="43" y="223"/>
                  <a:pt x="48" y="224"/>
                  <a:pt x="52" y="224"/>
                </a:cubicBezTo>
                <a:cubicBezTo>
                  <a:pt x="56" y="224"/>
                  <a:pt x="60" y="223"/>
                  <a:pt x="63" y="220"/>
                </a:cubicBezTo>
                <a:cubicBezTo>
                  <a:pt x="114" y="169"/>
                  <a:pt x="114" y="169"/>
                  <a:pt x="114" y="169"/>
                </a:cubicBezTo>
                <a:cubicBezTo>
                  <a:pt x="165" y="220"/>
                  <a:pt x="165" y="220"/>
                  <a:pt x="165" y="220"/>
                </a:cubicBezTo>
                <a:cubicBezTo>
                  <a:pt x="168" y="223"/>
                  <a:pt x="172" y="224"/>
                  <a:pt x="176" y="224"/>
                </a:cubicBezTo>
                <a:cubicBezTo>
                  <a:pt x="180" y="224"/>
                  <a:pt x="184" y="223"/>
                  <a:pt x="187" y="220"/>
                </a:cubicBezTo>
                <a:cubicBezTo>
                  <a:pt x="221" y="186"/>
                  <a:pt x="221" y="186"/>
                  <a:pt x="221" y="186"/>
                </a:cubicBezTo>
                <a:cubicBezTo>
                  <a:pt x="228" y="179"/>
                  <a:pt x="228" y="169"/>
                  <a:pt x="221" y="163"/>
                </a:cubicBezTo>
                <a:cubicBezTo>
                  <a:pt x="170" y="112"/>
                  <a:pt x="170" y="112"/>
                  <a:pt x="170" y="112"/>
                </a:cubicBezTo>
                <a:cubicBezTo>
                  <a:pt x="221" y="61"/>
                  <a:pt x="221" y="61"/>
                  <a:pt x="221" y="61"/>
                </a:cubicBezTo>
                <a:cubicBezTo>
                  <a:pt x="228" y="55"/>
                  <a:pt x="228" y="45"/>
                  <a:pt x="221" y="39"/>
                </a:cubicBezTo>
                <a:lnTo>
                  <a:pt x="187" y="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107061" tIns="53531" rIns="107061" bIns="53531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06997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105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42" name="组合 41"/>
          <p:cNvGrpSpPr/>
          <p:nvPr/>
        </p:nvGrpSpPr>
        <p:grpSpPr>
          <a:xfrm>
            <a:off x="6486273" y="2086700"/>
            <a:ext cx="760418" cy="760418"/>
            <a:chOff x="5074546" y="2346798"/>
            <a:chExt cx="551568" cy="551568"/>
          </a:xfrm>
          <a:solidFill>
            <a:schemeClr val="tx1"/>
          </a:solidFill>
        </p:grpSpPr>
        <p:sp>
          <p:nvSpPr>
            <p:cNvPr id="43" name="Freeform 17"/>
            <p:cNvSpPr>
              <a:spLocks noEditPoints="1"/>
            </p:cNvSpPr>
            <p:nvPr/>
          </p:nvSpPr>
          <p:spPr bwMode="auto">
            <a:xfrm flipH="1">
              <a:off x="5231802" y="2502880"/>
              <a:ext cx="237057" cy="238231"/>
            </a:xfrm>
            <a:custGeom>
              <a:avLst/>
              <a:gdLst>
                <a:gd name="T0" fmla="*/ 124 w 124"/>
                <a:gd name="T1" fmla="*/ 0 h 124"/>
                <a:gd name="T2" fmla="*/ 39 w 124"/>
                <a:gd name="T3" fmla="*/ 39 h 124"/>
                <a:gd name="T4" fmla="*/ 0 w 124"/>
                <a:gd name="T5" fmla="*/ 124 h 124"/>
                <a:gd name="T6" fmla="*/ 85 w 124"/>
                <a:gd name="T7" fmla="*/ 85 h 124"/>
                <a:gd name="T8" fmla="*/ 124 w 124"/>
                <a:gd name="T9" fmla="*/ 0 h 124"/>
                <a:gd name="T10" fmla="*/ 62 w 124"/>
                <a:gd name="T11" fmla="*/ 78 h 124"/>
                <a:gd name="T12" fmla="*/ 46 w 124"/>
                <a:gd name="T13" fmla="*/ 62 h 124"/>
                <a:gd name="T14" fmla="*/ 62 w 124"/>
                <a:gd name="T15" fmla="*/ 46 h 124"/>
                <a:gd name="T16" fmla="*/ 78 w 124"/>
                <a:gd name="T17" fmla="*/ 62 h 124"/>
                <a:gd name="T18" fmla="*/ 62 w 124"/>
                <a:gd name="T19" fmla="*/ 78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4" h="124">
                  <a:moveTo>
                    <a:pt x="124" y="0"/>
                  </a:moveTo>
                  <a:cubicBezTo>
                    <a:pt x="39" y="39"/>
                    <a:pt x="39" y="39"/>
                    <a:pt x="39" y="39"/>
                  </a:cubicBezTo>
                  <a:cubicBezTo>
                    <a:pt x="0" y="124"/>
                    <a:pt x="0" y="124"/>
                    <a:pt x="0" y="124"/>
                  </a:cubicBezTo>
                  <a:cubicBezTo>
                    <a:pt x="85" y="85"/>
                    <a:pt x="85" y="85"/>
                    <a:pt x="85" y="85"/>
                  </a:cubicBezTo>
                  <a:lnTo>
                    <a:pt x="124" y="0"/>
                  </a:lnTo>
                  <a:close/>
                  <a:moveTo>
                    <a:pt x="62" y="78"/>
                  </a:moveTo>
                  <a:cubicBezTo>
                    <a:pt x="53" y="78"/>
                    <a:pt x="46" y="71"/>
                    <a:pt x="46" y="62"/>
                  </a:cubicBezTo>
                  <a:cubicBezTo>
                    <a:pt x="46" y="53"/>
                    <a:pt x="53" y="46"/>
                    <a:pt x="62" y="46"/>
                  </a:cubicBezTo>
                  <a:cubicBezTo>
                    <a:pt x="71" y="46"/>
                    <a:pt x="78" y="53"/>
                    <a:pt x="78" y="62"/>
                  </a:cubicBezTo>
                  <a:cubicBezTo>
                    <a:pt x="78" y="71"/>
                    <a:pt x="71" y="78"/>
                    <a:pt x="62" y="7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07061" tIns="53531" rIns="107061" bIns="53531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106997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105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4" name="Freeform 18"/>
            <p:cNvSpPr>
              <a:spLocks noEditPoints="1"/>
            </p:cNvSpPr>
            <p:nvPr/>
          </p:nvSpPr>
          <p:spPr bwMode="auto">
            <a:xfrm flipH="1">
              <a:off x="5074546" y="2346798"/>
              <a:ext cx="551568" cy="551568"/>
            </a:xfrm>
            <a:custGeom>
              <a:avLst/>
              <a:gdLst>
                <a:gd name="T0" fmla="*/ 144 w 288"/>
                <a:gd name="T1" fmla="*/ 0 h 288"/>
                <a:gd name="T2" fmla="*/ 0 w 288"/>
                <a:gd name="T3" fmla="*/ 144 h 288"/>
                <a:gd name="T4" fmla="*/ 144 w 288"/>
                <a:gd name="T5" fmla="*/ 288 h 288"/>
                <a:gd name="T6" fmla="*/ 288 w 288"/>
                <a:gd name="T7" fmla="*/ 144 h 288"/>
                <a:gd name="T8" fmla="*/ 144 w 288"/>
                <a:gd name="T9" fmla="*/ 0 h 288"/>
                <a:gd name="T10" fmla="*/ 144 w 288"/>
                <a:gd name="T11" fmla="*/ 256 h 288"/>
                <a:gd name="T12" fmla="*/ 32 w 288"/>
                <a:gd name="T13" fmla="*/ 144 h 288"/>
                <a:gd name="T14" fmla="*/ 144 w 288"/>
                <a:gd name="T15" fmla="*/ 32 h 288"/>
                <a:gd name="T16" fmla="*/ 256 w 288"/>
                <a:gd name="T17" fmla="*/ 144 h 288"/>
                <a:gd name="T18" fmla="*/ 144 w 288"/>
                <a:gd name="T19" fmla="*/ 256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8" h="288">
                  <a:moveTo>
                    <a:pt x="144" y="0"/>
                  </a:moveTo>
                  <a:cubicBezTo>
                    <a:pt x="64" y="0"/>
                    <a:pt x="0" y="64"/>
                    <a:pt x="0" y="144"/>
                  </a:cubicBezTo>
                  <a:cubicBezTo>
                    <a:pt x="0" y="224"/>
                    <a:pt x="64" y="288"/>
                    <a:pt x="144" y="288"/>
                  </a:cubicBezTo>
                  <a:cubicBezTo>
                    <a:pt x="224" y="288"/>
                    <a:pt x="288" y="224"/>
                    <a:pt x="288" y="144"/>
                  </a:cubicBezTo>
                  <a:cubicBezTo>
                    <a:pt x="288" y="64"/>
                    <a:pt x="224" y="0"/>
                    <a:pt x="144" y="0"/>
                  </a:cubicBezTo>
                  <a:close/>
                  <a:moveTo>
                    <a:pt x="144" y="256"/>
                  </a:moveTo>
                  <a:cubicBezTo>
                    <a:pt x="82" y="256"/>
                    <a:pt x="32" y="206"/>
                    <a:pt x="32" y="144"/>
                  </a:cubicBezTo>
                  <a:cubicBezTo>
                    <a:pt x="32" y="82"/>
                    <a:pt x="82" y="32"/>
                    <a:pt x="144" y="32"/>
                  </a:cubicBezTo>
                  <a:cubicBezTo>
                    <a:pt x="206" y="32"/>
                    <a:pt x="256" y="82"/>
                    <a:pt x="256" y="144"/>
                  </a:cubicBezTo>
                  <a:cubicBezTo>
                    <a:pt x="256" y="206"/>
                    <a:pt x="206" y="256"/>
                    <a:pt x="144" y="2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07061" tIns="53531" rIns="107061" bIns="53531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106997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105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4247888" y="3566938"/>
            <a:ext cx="760509" cy="422753"/>
            <a:chOff x="2050781" y="2422827"/>
            <a:chExt cx="551634" cy="306644"/>
          </a:xfrm>
          <a:solidFill>
            <a:schemeClr val="tx1"/>
          </a:solidFill>
        </p:grpSpPr>
        <p:sp>
          <p:nvSpPr>
            <p:cNvPr id="50" name="Freeform 93"/>
            <p:cNvSpPr>
              <a:spLocks noEditPoints="1"/>
            </p:cNvSpPr>
            <p:nvPr/>
          </p:nvSpPr>
          <p:spPr bwMode="auto">
            <a:xfrm flipH="1">
              <a:off x="2050781" y="2422827"/>
              <a:ext cx="551634" cy="306644"/>
            </a:xfrm>
            <a:custGeom>
              <a:avLst/>
              <a:gdLst>
                <a:gd name="T0" fmla="*/ 272 w 288"/>
                <a:gd name="T1" fmla="*/ 40 h 160"/>
                <a:gd name="T2" fmla="*/ 256 w 288"/>
                <a:gd name="T3" fmla="*/ 40 h 160"/>
                <a:gd name="T4" fmla="*/ 256 w 288"/>
                <a:gd name="T5" fmla="*/ 16 h 160"/>
                <a:gd name="T6" fmla="*/ 240 w 288"/>
                <a:gd name="T7" fmla="*/ 0 h 160"/>
                <a:gd name="T8" fmla="*/ 16 w 288"/>
                <a:gd name="T9" fmla="*/ 0 h 160"/>
                <a:gd name="T10" fmla="*/ 0 w 288"/>
                <a:gd name="T11" fmla="*/ 16 h 160"/>
                <a:gd name="T12" fmla="*/ 0 w 288"/>
                <a:gd name="T13" fmla="*/ 144 h 160"/>
                <a:gd name="T14" fmla="*/ 16 w 288"/>
                <a:gd name="T15" fmla="*/ 160 h 160"/>
                <a:gd name="T16" fmla="*/ 240 w 288"/>
                <a:gd name="T17" fmla="*/ 160 h 160"/>
                <a:gd name="T18" fmla="*/ 256 w 288"/>
                <a:gd name="T19" fmla="*/ 144 h 160"/>
                <a:gd name="T20" fmla="*/ 256 w 288"/>
                <a:gd name="T21" fmla="*/ 120 h 160"/>
                <a:gd name="T22" fmla="*/ 272 w 288"/>
                <a:gd name="T23" fmla="*/ 120 h 160"/>
                <a:gd name="T24" fmla="*/ 288 w 288"/>
                <a:gd name="T25" fmla="*/ 104 h 160"/>
                <a:gd name="T26" fmla="*/ 288 w 288"/>
                <a:gd name="T27" fmla="*/ 56 h 160"/>
                <a:gd name="T28" fmla="*/ 272 w 288"/>
                <a:gd name="T29" fmla="*/ 40 h 160"/>
                <a:gd name="T30" fmla="*/ 240 w 288"/>
                <a:gd name="T31" fmla="*/ 144 h 160"/>
                <a:gd name="T32" fmla="*/ 16 w 288"/>
                <a:gd name="T33" fmla="*/ 144 h 160"/>
                <a:gd name="T34" fmla="*/ 16 w 288"/>
                <a:gd name="T35" fmla="*/ 16 h 160"/>
                <a:gd name="T36" fmla="*/ 240 w 288"/>
                <a:gd name="T37" fmla="*/ 16 h 160"/>
                <a:gd name="T38" fmla="*/ 240 w 288"/>
                <a:gd name="T39" fmla="*/ 144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88" h="160">
                  <a:moveTo>
                    <a:pt x="272" y="40"/>
                  </a:moveTo>
                  <a:cubicBezTo>
                    <a:pt x="256" y="40"/>
                    <a:pt x="256" y="40"/>
                    <a:pt x="256" y="40"/>
                  </a:cubicBezTo>
                  <a:cubicBezTo>
                    <a:pt x="256" y="16"/>
                    <a:pt x="256" y="16"/>
                    <a:pt x="256" y="16"/>
                  </a:cubicBezTo>
                  <a:cubicBezTo>
                    <a:pt x="256" y="7"/>
                    <a:pt x="249" y="0"/>
                    <a:pt x="240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144"/>
                    <a:pt x="0" y="144"/>
                    <a:pt x="0" y="144"/>
                  </a:cubicBezTo>
                  <a:cubicBezTo>
                    <a:pt x="0" y="153"/>
                    <a:pt x="7" y="160"/>
                    <a:pt x="16" y="160"/>
                  </a:cubicBezTo>
                  <a:cubicBezTo>
                    <a:pt x="240" y="160"/>
                    <a:pt x="240" y="160"/>
                    <a:pt x="240" y="160"/>
                  </a:cubicBezTo>
                  <a:cubicBezTo>
                    <a:pt x="249" y="160"/>
                    <a:pt x="256" y="153"/>
                    <a:pt x="256" y="144"/>
                  </a:cubicBezTo>
                  <a:cubicBezTo>
                    <a:pt x="256" y="120"/>
                    <a:pt x="256" y="120"/>
                    <a:pt x="256" y="120"/>
                  </a:cubicBezTo>
                  <a:cubicBezTo>
                    <a:pt x="272" y="120"/>
                    <a:pt x="272" y="120"/>
                    <a:pt x="272" y="120"/>
                  </a:cubicBezTo>
                  <a:cubicBezTo>
                    <a:pt x="281" y="120"/>
                    <a:pt x="288" y="113"/>
                    <a:pt x="288" y="104"/>
                  </a:cubicBezTo>
                  <a:cubicBezTo>
                    <a:pt x="288" y="56"/>
                    <a:pt x="288" y="56"/>
                    <a:pt x="288" y="56"/>
                  </a:cubicBezTo>
                  <a:cubicBezTo>
                    <a:pt x="288" y="47"/>
                    <a:pt x="281" y="40"/>
                    <a:pt x="272" y="40"/>
                  </a:cubicBezTo>
                  <a:close/>
                  <a:moveTo>
                    <a:pt x="240" y="144"/>
                  </a:moveTo>
                  <a:cubicBezTo>
                    <a:pt x="16" y="144"/>
                    <a:pt x="16" y="144"/>
                    <a:pt x="16" y="144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240" y="16"/>
                    <a:pt x="240" y="16"/>
                    <a:pt x="240" y="16"/>
                  </a:cubicBezTo>
                  <a:lnTo>
                    <a:pt x="240" y="1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07061" tIns="53531" rIns="107061" bIns="53531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106997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105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" name="Rectangle 94"/>
            <p:cNvSpPr>
              <a:spLocks noChangeArrowheads="1"/>
            </p:cNvSpPr>
            <p:nvPr/>
          </p:nvSpPr>
          <p:spPr bwMode="auto">
            <a:xfrm flipH="1">
              <a:off x="2388251" y="2484480"/>
              <a:ext cx="153322" cy="18414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07061" tIns="53531" rIns="107061" bIns="53531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106997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105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28691" name="组合 33"/>
          <p:cNvGrpSpPr/>
          <p:nvPr/>
        </p:nvGrpSpPr>
        <p:grpSpPr>
          <a:xfrm>
            <a:off x="4838700" y="4504690"/>
            <a:ext cx="1029335" cy="1029335"/>
            <a:chOff x="10387951" y="5264173"/>
            <a:chExt cx="723900" cy="723900"/>
          </a:xfrm>
        </p:grpSpPr>
        <p:sp>
          <p:nvSpPr>
            <p:cNvPr id="35" name="椭圆 34"/>
            <p:cNvSpPr/>
            <p:nvPr/>
          </p:nvSpPr>
          <p:spPr>
            <a:xfrm>
              <a:off x="10387951" y="5264173"/>
              <a:ext cx="723900" cy="7239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6" name="Freeform 8"/>
            <p:cNvSpPr>
              <a:spLocks noEditPoints="1"/>
            </p:cNvSpPr>
            <p:nvPr/>
          </p:nvSpPr>
          <p:spPr bwMode="auto">
            <a:xfrm>
              <a:off x="10566507" y="5440134"/>
              <a:ext cx="366788" cy="371776"/>
            </a:xfrm>
            <a:custGeom>
              <a:avLst/>
              <a:gdLst>
                <a:gd name="T0" fmla="*/ 660 w 798"/>
                <a:gd name="T1" fmla="*/ 595 h 809"/>
                <a:gd name="T2" fmla="*/ 703 w 798"/>
                <a:gd name="T3" fmla="*/ 595 h 809"/>
                <a:gd name="T4" fmla="*/ 365 w 798"/>
                <a:gd name="T5" fmla="*/ 711 h 809"/>
                <a:gd name="T6" fmla="*/ 349 w 798"/>
                <a:gd name="T7" fmla="*/ 680 h 809"/>
                <a:gd name="T8" fmla="*/ 365 w 798"/>
                <a:gd name="T9" fmla="*/ 711 h 809"/>
                <a:gd name="T10" fmla="*/ 371 w 798"/>
                <a:gd name="T11" fmla="*/ 361 h 809"/>
                <a:gd name="T12" fmla="*/ 371 w 798"/>
                <a:gd name="T13" fmla="*/ 424 h 809"/>
                <a:gd name="T14" fmla="*/ 388 w 798"/>
                <a:gd name="T15" fmla="*/ 60 h 809"/>
                <a:gd name="T16" fmla="*/ 431 w 798"/>
                <a:gd name="T17" fmla="*/ 60 h 809"/>
                <a:gd name="T18" fmla="*/ 388 w 798"/>
                <a:gd name="T19" fmla="*/ 60 h 809"/>
                <a:gd name="T20" fmla="*/ 48 w 798"/>
                <a:gd name="T21" fmla="*/ 540 h 809"/>
                <a:gd name="T22" fmla="*/ 91 w 798"/>
                <a:gd name="T23" fmla="*/ 540 h 809"/>
                <a:gd name="T24" fmla="*/ 163 w 798"/>
                <a:gd name="T25" fmla="*/ 227 h 809"/>
                <a:gd name="T26" fmla="*/ 147 w 798"/>
                <a:gd name="T27" fmla="*/ 196 h 809"/>
                <a:gd name="T28" fmla="*/ 163 w 798"/>
                <a:gd name="T29" fmla="*/ 227 h 809"/>
                <a:gd name="T30" fmla="*/ 653 w 798"/>
                <a:gd name="T31" fmla="*/ 261 h 809"/>
                <a:gd name="T32" fmla="*/ 622 w 798"/>
                <a:gd name="T33" fmla="*/ 277 h 809"/>
                <a:gd name="T34" fmla="*/ 705 w 798"/>
                <a:gd name="T35" fmla="*/ 535 h 809"/>
                <a:gd name="T36" fmla="*/ 528 w 798"/>
                <a:gd name="T37" fmla="*/ 497 h 809"/>
                <a:gd name="T38" fmla="*/ 524 w 798"/>
                <a:gd name="T39" fmla="*/ 378 h 809"/>
                <a:gd name="T40" fmla="*/ 695 w 798"/>
                <a:gd name="T41" fmla="*/ 366 h 809"/>
                <a:gd name="T42" fmla="*/ 624 w 798"/>
                <a:gd name="T43" fmla="*/ 231 h 809"/>
                <a:gd name="T44" fmla="*/ 503 w 798"/>
                <a:gd name="T45" fmla="*/ 349 h 809"/>
                <a:gd name="T46" fmla="*/ 444 w 798"/>
                <a:gd name="T47" fmla="*/ 187 h 809"/>
                <a:gd name="T48" fmla="*/ 433 w 798"/>
                <a:gd name="T49" fmla="*/ 0 h 809"/>
                <a:gd name="T50" fmla="*/ 409 w 798"/>
                <a:gd name="T51" fmla="*/ 184 h 809"/>
                <a:gd name="T52" fmla="*/ 328 w 798"/>
                <a:gd name="T53" fmla="*/ 331 h 809"/>
                <a:gd name="T54" fmla="*/ 252 w 798"/>
                <a:gd name="T55" fmla="*/ 200 h 809"/>
                <a:gd name="T56" fmla="*/ 117 w 798"/>
                <a:gd name="T57" fmla="*/ 271 h 809"/>
                <a:gd name="T58" fmla="*/ 233 w 798"/>
                <a:gd name="T59" fmla="*/ 295 h 809"/>
                <a:gd name="T60" fmla="*/ 270 w 798"/>
                <a:gd name="T61" fmla="*/ 442 h 809"/>
                <a:gd name="T62" fmla="*/ 169 w 798"/>
                <a:gd name="T63" fmla="*/ 520 h 809"/>
                <a:gd name="T64" fmla="*/ 0 w 798"/>
                <a:gd name="T65" fmla="*/ 574 h 809"/>
                <a:gd name="T66" fmla="*/ 187 w 798"/>
                <a:gd name="T67" fmla="*/ 574 h 809"/>
                <a:gd name="T68" fmla="*/ 287 w 798"/>
                <a:gd name="T69" fmla="*/ 508 h 809"/>
                <a:gd name="T70" fmla="*/ 368 w 798"/>
                <a:gd name="T71" fmla="*/ 647 h 809"/>
                <a:gd name="T72" fmla="*/ 315 w 798"/>
                <a:gd name="T73" fmla="*/ 757 h 809"/>
                <a:gd name="T74" fmla="*/ 450 w 798"/>
                <a:gd name="T75" fmla="*/ 686 h 809"/>
                <a:gd name="T76" fmla="*/ 408 w 798"/>
                <a:gd name="T77" fmla="*/ 577 h 809"/>
                <a:gd name="T78" fmla="*/ 619 w 798"/>
                <a:gd name="T79" fmla="*/ 591 h 809"/>
                <a:gd name="T80" fmla="*/ 705 w 798"/>
                <a:gd name="T81" fmla="*/ 723 h 809"/>
                <a:gd name="T82" fmla="*/ 705 w 798"/>
                <a:gd name="T83" fmla="*/ 535 h 8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798" h="809">
                  <a:moveTo>
                    <a:pt x="681" y="616"/>
                  </a:moveTo>
                  <a:cubicBezTo>
                    <a:pt x="669" y="616"/>
                    <a:pt x="660" y="607"/>
                    <a:pt x="660" y="595"/>
                  </a:cubicBezTo>
                  <a:cubicBezTo>
                    <a:pt x="660" y="583"/>
                    <a:pt x="669" y="573"/>
                    <a:pt x="681" y="573"/>
                  </a:cubicBezTo>
                  <a:cubicBezTo>
                    <a:pt x="693" y="573"/>
                    <a:pt x="703" y="583"/>
                    <a:pt x="703" y="595"/>
                  </a:cubicBezTo>
                  <a:cubicBezTo>
                    <a:pt x="703" y="607"/>
                    <a:pt x="693" y="616"/>
                    <a:pt x="681" y="616"/>
                  </a:cubicBezTo>
                  <a:close/>
                  <a:moveTo>
                    <a:pt x="365" y="711"/>
                  </a:moveTo>
                  <a:cubicBezTo>
                    <a:pt x="357" y="716"/>
                    <a:pt x="346" y="712"/>
                    <a:pt x="342" y="704"/>
                  </a:cubicBezTo>
                  <a:cubicBezTo>
                    <a:pt x="337" y="695"/>
                    <a:pt x="340" y="685"/>
                    <a:pt x="349" y="680"/>
                  </a:cubicBezTo>
                  <a:cubicBezTo>
                    <a:pt x="358" y="676"/>
                    <a:pt x="368" y="679"/>
                    <a:pt x="373" y="687"/>
                  </a:cubicBezTo>
                  <a:cubicBezTo>
                    <a:pt x="377" y="696"/>
                    <a:pt x="374" y="707"/>
                    <a:pt x="365" y="711"/>
                  </a:cubicBezTo>
                  <a:close/>
                  <a:moveTo>
                    <a:pt x="340" y="392"/>
                  </a:moveTo>
                  <a:cubicBezTo>
                    <a:pt x="340" y="375"/>
                    <a:pt x="354" y="361"/>
                    <a:pt x="371" y="361"/>
                  </a:cubicBezTo>
                  <a:cubicBezTo>
                    <a:pt x="388" y="361"/>
                    <a:pt x="402" y="375"/>
                    <a:pt x="402" y="392"/>
                  </a:cubicBezTo>
                  <a:cubicBezTo>
                    <a:pt x="402" y="410"/>
                    <a:pt x="388" y="424"/>
                    <a:pt x="371" y="424"/>
                  </a:cubicBezTo>
                  <a:cubicBezTo>
                    <a:pt x="354" y="424"/>
                    <a:pt x="340" y="410"/>
                    <a:pt x="340" y="392"/>
                  </a:cubicBezTo>
                  <a:close/>
                  <a:moveTo>
                    <a:pt x="388" y="60"/>
                  </a:moveTo>
                  <a:cubicBezTo>
                    <a:pt x="388" y="48"/>
                    <a:pt x="397" y="38"/>
                    <a:pt x="409" y="38"/>
                  </a:cubicBezTo>
                  <a:cubicBezTo>
                    <a:pt x="421" y="38"/>
                    <a:pt x="431" y="48"/>
                    <a:pt x="431" y="60"/>
                  </a:cubicBezTo>
                  <a:cubicBezTo>
                    <a:pt x="431" y="72"/>
                    <a:pt x="421" y="82"/>
                    <a:pt x="409" y="82"/>
                  </a:cubicBezTo>
                  <a:cubicBezTo>
                    <a:pt x="397" y="82"/>
                    <a:pt x="388" y="72"/>
                    <a:pt x="388" y="60"/>
                  </a:cubicBezTo>
                  <a:close/>
                  <a:moveTo>
                    <a:pt x="70" y="562"/>
                  </a:moveTo>
                  <a:cubicBezTo>
                    <a:pt x="58" y="562"/>
                    <a:pt x="48" y="552"/>
                    <a:pt x="48" y="540"/>
                  </a:cubicBezTo>
                  <a:cubicBezTo>
                    <a:pt x="48" y="528"/>
                    <a:pt x="58" y="519"/>
                    <a:pt x="70" y="519"/>
                  </a:cubicBezTo>
                  <a:cubicBezTo>
                    <a:pt x="82" y="519"/>
                    <a:pt x="91" y="528"/>
                    <a:pt x="91" y="540"/>
                  </a:cubicBezTo>
                  <a:cubicBezTo>
                    <a:pt x="91" y="552"/>
                    <a:pt x="82" y="562"/>
                    <a:pt x="70" y="562"/>
                  </a:cubicBezTo>
                  <a:close/>
                  <a:moveTo>
                    <a:pt x="163" y="227"/>
                  </a:moveTo>
                  <a:cubicBezTo>
                    <a:pt x="155" y="232"/>
                    <a:pt x="144" y="229"/>
                    <a:pt x="140" y="220"/>
                  </a:cubicBezTo>
                  <a:cubicBezTo>
                    <a:pt x="135" y="211"/>
                    <a:pt x="139" y="201"/>
                    <a:pt x="147" y="196"/>
                  </a:cubicBezTo>
                  <a:cubicBezTo>
                    <a:pt x="156" y="192"/>
                    <a:pt x="166" y="195"/>
                    <a:pt x="171" y="204"/>
                  </a:cubicBezTo>
                  <a:cubicBezTo>
                    <a:pt x="175" y="212"/>
                    <a:pt x="172" y="223"/>
                    <a:pt x="163" y="227"/>
                  </a:cubicBezTo>
                  <a:close/>
                  <a:moveTo>
                    <a:pt x="630" y="253"/>
                  </a:moveTo>
                  <a:cubicBezTo>
                    <a:pt x="638" y="249"/>
                    <a:pt x="649" y="252"/>
                    <a:pt x="653" y="261"/>
                  </a:cubicBezTo>
                  <a:cubicBezTo>
                    <a:pt x="658" y="269"/>
                    <a:pt x="654" y="280"/>
                    <a:pt x="646" y="284"/>
                  </a:cubicBezTo>
                  <a:cubicBezTo>
                    <a:pt x="637" y="289"/>
                    <a:pt x="627" y="286"/>
                    <a:pt x="622" y="277"/>
                  </a:cubicBezTo>
                  <a:cubicBezTo>
                    <a:pt x="618" y="268"/>
                    <a:pt x="621" y="258"/>
                    <a:pt x="630" y="253"/>
                  </a:cubicBezTo>
                  <a:close/>
                  <a:moveTo>
                    <a:pt x="705" y="535"/>
                  </a:moveTo>
                  <a:cubicBezTo>
                    <a:pt x="679" y="535"/>
                    <a:pt x="656" y="546"/>
                    <a:pt x="639" y="562"/>
                  </a:cubicBezTo>
                  <a:lnTo>
                    <a:pt x="528" y="497"/>
                  </a:lnTo>
                  <a:cubicBezTo>
                    <a:pt x="535" y="480"/>
                    <a:pt x="540" y="461"/>
                    <a:pt x="540" y="442"/>
                  </a:cubicBezTo>
                  <a:cubicBezTo>
                    <a:pt x="540" y="419"/>
                    <a:pt x="534" y="397"/>
                    <a:pt x="524" y="378"/>
                  </a:cubicBezTo>
                  <a:lnTo>
                    <a:pt x="598" y="344"/>
                  </a:lnTo>
                  <a:cubicBezTo>
                    <a:pt x="621" y="374"/>
                    <a:pt x="661" y="384"/>
                    <a:pt x="695" y="366"/>
                  </a:cubicBezTo>
                  <a:cubicBezTo>
                    <a:pt x="732" y="347"/>
                    <a:pt x="746" y="300"/>
                    <a:pt x="727" y="263"/>
                  </a:cubicBezTo>
                  <a:cubicBezTo>
                    <a:pt x="707" y="226"/>
                    <a:pt x="661" y="211"/>
                    <a:pt x="624" y="231"/>
                  </a:cubicBezTo>
                  <a:cubicBezTo>
                    <a:pt x="593" y="247"/>
                    <a:pt x="579" y="280"/>
                    <a:pt x="584" y="312"/>
                  </a:cubicBezTo>
                  <a:lnTo>
                    <a:pt x="503" y="349"/>
                  </a:lnTo>
                  <a:cubicBezTo>
                    <a:pt x="485" y="331"/>
                    <a:pt x="462" y="317"/>
                    <a:pt x="437" y="311"/>
                  </a:cubicBezTo>
                  <a:lnTo>
                    <a:pt x="444" y="187"/>
                  </a:lnTo>
                  <a:cubicBezTo>
                    <a:pt x="490" y="181"/>
                    <a:pt x="526" y="142"/>
                    <a:pt x="526" y="94"/>
                  </a:cubicBezTo>
                  <a:cubicBezTo>
                    <a:pt x="526" y="42"/>
                    <a:pt x="484" y="0"/>
                    <a:pt x="433" y="0"/>
                  </a:cubicBezTo>
                  <a:cubicBezTo>
                    <a:pt x="381" y="0"/>
                    <a:pt x="339" y="42"/>
                    <a:pt x="339" y="94"/>
                  </a:cubicBezTo>
                  <a:cubicBezTo>
                    <a:pt x="339" y="138"/>
                    <a:pt x="369" y="174"/>
                    <a:pt x="409" y="184"/>
                  </a:cubicBezTo>
                  <a:lnTo>
                    <a:pt x="402" y="307"/>
                  </a:lnTo>
                  <a:cubicBezTo>
                    <a:pt x="374" y="308"/>
                    <a:pt x="349" y="316"/>
                    <a:pt x="328" y="331"/>
                  </a:cubicBezTo>
                  <a:lnTo>
                    <a:pt x="254" y="267"/>
                  </a:lnTo>
                  <a:cubicBezTo>
                    <a:pt x="263" y="246"/>
                    <a:pt x="263" y="222"/>
                    <a:pt x="252" y="200"/>
                  </a:cubicBezTo>
                  <a:cubicBezTo>
                    <a:pt x="232" y="163"/>
                    <a:pt x="186" y="148"/>
                    <a:pt x="149" y="168"/>
                  </a:cubicBezTo>
                  <a:cubicBezTo>
                    <a:pt x="112" y="187"/>
                    <a:pt x="97" y="234"/>
                    <a:pt x="117" y="271"/>
                  </a:cubicBezTo>
                  <a:cubicBezTo>
                    <a:pt x="136" y="308"/>
                    <a:pt x="183" y="323"/>
                    <a:pt x="220" y="303"/>
                  </a:cubicBezTo>
                  <a:cubicBezTo>
                    <a:pt x="224" y="301"/>
                    <a:pt x="229" y="298"/>
                    <a:pt x="233" y="295"/>
                  </a:cubicBezTo>
                  <a:lnTo>
                    <a:pt x="302" y="355"/>
                  </a:lnTo>
                  <a:cubicBezTo>
                    <a:pt x="282" y="378"/>
                    <a:pt x="270" y="409"/>
                    <a:pt x="270" y="442"/>
                  </a:cubicBezTo>
                  <a:cubicBezTo>
                    <a:pt x="270" y="453"/>
                    <a:pt x="272" y="465"/>
                    <a:pt x="274" y="475"/>
                  </a:cubicBezTo>
                  <a:lnTo>
                    <a:pt x="169" y="520"/>
                  </a:lnTo>
                  <a:cubicBezTo>
                    <a:pt x="152" y="496"/>
                    <a:pt x="124" y="481"/>
                    <a:pt x="93" y="481"/>
                  </a:cubicBezTo>
                  <a:cubicBezTo>
                    <a:pt x="41" y="481"/>
                    <a:pt x="0" y="523"/>
                    <a:pt x="0" y="574"/>
                  </a:cubicBezTo>
                  <a:cubicBezTo>
                    <a:pt x="0" y="626"/>
                    <a:pt x="41" y="668"/>
                    <a:pt x="93" y="668"/>
                  </a:cubicBezTo>
                  <a:cubicBezTo>
                    <a:pt x="145" y="668"/>
                    <a:pt x="187" y="626"/>
                    <a:pt x="187" y="574"/>
                  </a:cubicBezTo>
                  <a:cubicBezTo>
                    <a:pt x="187" y="566"/>
                    <a:pt x="185" y="559"/>
                    <a:pt x="184" y="551"/>
                  </a:cubicBezTo>
                  <a:lnTo>
                    <a:pt x="287" y="508"/>
                  </a:lnTo>
                  <a:cubicBezTo>
                    <a:pt x="305" y="540"/>
                    <a:pt x="336" y="564"/>
                    <a:pt x="373" y="573"/>
                  </a:cubicBezTo>
                  <a:lnTo>
                    <a:pt x="368" y="647"/>
                  </a:lnTo>
                  <a:cubicBezTo>
                    <a:pt x="361" y="648"/>
                    <a:pt x="354" y="650"/>
                    <a:pt x="347" y="654"/>
                  </a:cubicBezTo>
                  <a:cubicBezTo>
                    <a:pt x="310" y="673"/>
                    <a:pt x="296" y="720"/>
                    <a:pt x="315" y="757"/>
                  </a:cubicBezTo>
                  <a:cubicBezTo>
                    <a:pt x="335" y="794"/>
                    <a:pt x="381" y="809"/>
                    <a:pt x="418" y="789"/>
                  </a:cubicBezTo>
                  <a:cubicBezTo>
                    <a:pt x="456" y="769"/>
                    <a:pt x="470" y="723"/>
                    <a:pt x="450" y="686"/>
                  </a:cubicBezTo>
                  <a:cubicBezTo>
                    <a:pt x="440" y="666"/>
                    <a:pt x="422" y="653"/>
                    <a:pt x="403" y="648"/>
                  </a:cubicBezTo>
                  <a:lnTo>
                    <a:pt x="408" y="577"/>
                  </a:lnTo>
                  <a:cubicBezTo>
                    <a:pt x="449" y="576"/>
                    <a:pt x="485" y="556"/>
                    <a:pt x="509" y="527"/>
                  </a:cubicBezTo>
                  <a:lnTo>
                    <a:pt x="619" y="591"/>
                  </a:lnTo>
                  <a:cubicBezTo>
                    <a:pt x="614" y="603"/>
                    <a:pt x="611" y="616"/>
                    <a:pt x="611" y="629"/>
                  </a:cubicBezTo>
                  <a:cubicBezTo>
                    <a:pt x="611" y="681"/>
                    <a:pt x="653" y="723"/>
                    <a:pt x="705" y="723"/>
                  </a:cubicBezTo>
                  <a:cubicBezTo>
                    <a:pt x="756" y="723"/>
                    <a:pt x="798" y="681"/>
                    <a:pt x="798" y="629"/>
                  </a:cubicBezTo>
                  <a:cubicBezTo>
                    <a:pt x="798" y="577"/>
                    <a:pt x="756" y="535"/>
                    <a:pt x="705" y="535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58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2" name="组合 37"/>
          <p:cNvGrpSpPr/>
          <p:nvPr/>
        </p:nvGrpSpPr>
        <p:grpSpPr>
          <a:xfrm>
            <a:off x="4928870" y="2044065"/>
            <a:ext cx="877570" cy="877570"/>
            <a:chOff x="6571944" y="1873325"/>
            <a:chExt cx="723900" cy="723900"/>
          </a:xfrm>
        </p:grpSpPr>
        <p:sp>
          <p:nvSpPr>
            <p:cNvPr id="3" name="椭圆 38"/>
            <p:cNvSpPr/>
            <p:nvPr/>
          </p:nvSpPr>
          <p:spPr>
            <a:xfrm>
              <a:off x="6571944" y="1873325"/>
              <a:ext cx="723900" cy="7239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" name="Freeform 40"/>
            <p:cNvSpPr>
              <a:spLocks noEditPoints="1"/>
            </p:cNvSpPr>
            <p:nvPr/>
          </p:nvSpPr>
          <p:spPr bwMode="auto">
            <a:xfrm>
              <a:off x="6740185" y="2073440"/>
              <a:ext cx="364290" cy="283196"/>
            </a:xfrm>
            <a:custGeom>
              <a:avLst/>
              <a:gdLst>
                <a:gd name="T0" fmla="*/ 508 w 1010"/>
                <a:gd name="T1" fmla="*/ 234 h 787"/>
                <a:gd name="T2" fmla="*/ 164 w 1010"/>
                <a:gd name="T3" fmla="*/ 376 h 787"/>
                <a:gd name="T4" fmla="*/ 145 w 1010"/>
                <a:gd name="T5" fmla="*/ 421 h 787"/>
                <a:gd name="T6" fmla="*/ 164 w 1010"/>
                <a:gd name="T7" fmla="*/ 465 h 787"/>
                <a:gd name="T8" fmla="*/ 208 w 1010"/>
                <a:gd name="T9" fmla="*/ 484 h 787"/>
                <a:gd name="T10" fmla="*/ 252 w 1010"/>
                <a:gd name="T11" fmla="*/ 465 h 787"/>
                <a:gd name="T12" fmla="*/ 508 w 1010"/>
                <a:gd name="T13" fmla="*/ 360 h 787"/>
                <a:gd name="T14" fmla="*/ 764 w 1010"/>
                <a:gd name="T15" fmla="*/ 465 h 787"/>
                <a:gd name="T16" fmla="*/ 808 w 1010"/>
                <a:gd name="T17" fmla="*/ 484 h 787"/>
                <a:gd name="T18" fmla="*/ 853 w 1010"/>
                <a:gd name="T19" fmla="*/ 465 h 787"/>
                <a:gd name="T20" fmla="*/ 871 w 1010"/>
                <a:gd name="T21" fmla="*/ 421 h 787"/>
                <a:gd name="T22" fmla="*/ 853 w 1010"/>
                <a:gd name="T23" fmla="*/ 376 h 787"/>
                <a:gd name="T24" fmla="*/ 508 w 1010"/>
                <a:gd name="T25" fmla="*/ 234 h 787"/>
                <a:gd name="T26" fmla="*/ 508 w 1010"/>
                <a:gd name="T27" fmla="*/ 485 h 787"/>
                <a:gd name="T28" fmla="*/ 357 w 1010"/>
                <a:gd name="T29" fmla="*/ 636 h 787"/>
                <a:gd name="T30" fmla="*/ 508 w 1010"/>
                <a:gd name="T31" fmla="*/ 787 h 787"/>
                <a:gd name="T32" fmla="*/ 659 w 1010"/>
                <a:gd name="T33" fmla="*/ 636 h 787"/>
                <a:gd name="T34" fmla="*/ 508 w 1010"/>
                <a:gd name="T35" fmla="*/ 485 h 787"/>
                <a:gd name="T36" fmla="*/ 992 w 1010"/>
                <a:gd name="T37" fmla="*/ 200 h 787"/>
                <a:gd name="T38" fmla="*/ 508 w 1010"/>
                <a:gd name="T39" fmla="*/ 0 h 787"/>
                <a:gd name="T40" fmla="*/ 25 w 1010"/>
                <a:gd name="T41" fmla="*/ 200 h 787"/>
                <a:gd name="T42" fmla="*/ 25 w 1010"/>
                <a:gd name="T43" fmla="*/ 289 h 787"/>
                <a:gd name="T44" fmla="*/ 69 w 1010"/>
                <a:gd name="T45" fmla="*/ 307 h 787"/>
                <a:gd name="T46" fmla="*/ 113 w 1010"/>
                <a:gd name="T47" fmla="*/ 289 h 787"/>
                <a:gd name="T48" fmla="*/ 508 w 1010"/>
                <a:gd name="T49" fmla="*/ 126 h 787"/>
                <a:gd name="T50" fmla="*/ 903 w 1010"/>
                <a:gd name="T51" fmla="*/ 289 h 787"/>
                <a:gd name="T52" fmla="*/ 947 w 1010"/>
                <a:gd name="T53" fmla="*/ 307 h 787"/>
                <a:gd name="T54" fmla="*/ 992 w 1010"/>
                <a:gd name="T55" fmla="*/ 289 h 787"/>
                <a:gd name="T56" fmla="*/ 1010 w 1010"/>
                <a:gd name="T57" fmla="*/ 245 h 787"/>
                <a:gd name="T58" fmla="*/ 992 w 1010"/>
                <a:gd name="T59" fmla="*/ 200 h 7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010" h="787">
                  <a:moveTo>
                    <a:pt x="508" y="234"/>
                  </a:moveTo>
                  <a:cubicBezTo>
                    <a:pt x="378" y="234"/>
                    <a:pt x="255" y="285"/>
                    <a:pt x="164" y="376"/>
                  </a:cubicBezTo>
                  <a:cubicBezTo>
                    <a:pt x="152" y="388"/>
                    <a:pt x="145" y="404"/>
                    <a:pt x="145" y="421"/>
                  </a:cubicBezTo>
                  <a:cubicBezTo>
                    <a:pt x="145" y="438"/>
                    <a:pt x="152" y="454"/>
                    <a:pt x="164" y="465"/>
                  </a:cubicBezTo>
                  <a:cubicBezTo>
                    <a:pt x="175" y="477"/>
                    <a:pt x="191" y="484"/>
                    <a:pt x="208" y="484"/>
                  </a:cubicBezTo>
                  <a:cubicBezTo>
                    <a:pt x="225" y="484"/>
                    <a:pt x="241" y="477"/>
                    <a:pt x="252" y="465"/>
                  </a:cubicBezTo>
                  <a:cubicBezTo>
                    <a:pt x="321" y="397"/>
                    <a:pt x="411" y="360"/>
                    <a:pt x="508" y="360"/>
                  </a:cubicBezTo>
                  <a:cubicBezTo>
                    <a:pt x="605" y="360"/>
                    <a:pt x="696" y="397"/>
                    <a:pt x="764" y="465"/>
                  </a:cubicBezTo>
                  <a:cubicBezTo>
                    <a:pt x="776" y="477"/>
                    <a:pt x="792" y="484"/>
                    <a:pt x="808" y="484"/>
                  </a:cubicBezTo>
                  <a:cubicBezTo>
                    <a:pt x="825" y="484"/>
                    <a:pt x="841" y="477"/>
                    <a:pt x="853" y="465"/>
                  </a:cubicBezTo>
                  <a:cubicBezTo>
                    <a:pt x="865" y="454"/>
                    <a:pt x="871" y="438"/>
                    <a:pt x="871" y="421"/>
                  </a:cubicBezTo>
                  <a:cubicBezTo>
                    <a:pt x="871" y="404"/>
                    <a:pt x="865" y="388"/>
                    <a:pt x="853" y="376"/>
                  </a:cubicBezTo>
                  <a:cubicBezTo>
                    <a:pt x="761" y="285"/>
                    <a:pt x="638" y="234"/>
                    <a:pt x="508" y="234"/>
                  </a:cubicBezTo>
                  <a:close/>
                  <a:moveTo>
                    <a:pt x="508" y="485"/>
                  </a:moveTo>
                  <a:cubicBezTo>
                    <a:pt x="425" y="485"/>
                    <a:pt x="357" y="553"/>
                    <a:pt x="357" y="636"/>
                  </a:cubicBezTo>
                  <a:cubicBezTo>
                    <a:pt x="357" y="719"/>
                    <a:pt x="425" y="787"/>
                    <a:pt x="508" y="787"/>
                  </a:cubicBezTo>
                  <a:cubicBezTo>
                    <a:pt x="591" y="787"/>
                    <a:pt x="659" y="719"/>
                    <a:pt x="659" y="636"/>
                  </a:cubicBezTo>
                  <a:cubicBezTo>
                    <a:pt x="659" y="553"/>
                    <a:pt x="591" y="485"/>
                    <a:pt x="508" y="485"/>
                  </a:cubicBezTo>
                  <a:close/>
                  <a:moveTo>
                    <a:pt x="992" y="200"/>
                  </a:moveTo>
                  <a:cubicBezTo>
                    <a:pt x="863" y="71"/>
                    <a:pt x="691" y="0"/>
                    <a:pt x="508" y="0"/>
                  </a:cubicBezTo>
                  <a:cubicBezTo>
                    <a:pt x="325" y="0"/>
                    <a:pt x="154" y="71"/>
                    <a:pt x="25" y="200"/>
                  </a:cubicBezTo>
                  <a:cubicBezTo>
                    <a:pt x="0" y="225"/>
                    <a:pt x="0" y="264"/>
                    <a:pt x="25" y="289"/>
                  </a:cubicBezTo>
                  <a:cubicBezTo>
                    <a:pt x="36" y="301"/>
                    <a:pt x="52" y="307"/>
                    <a:pt x="69" y="307"/>
                  </a:cubicBezTo>
                  <a:cubicBezTo>
                    <a:pt x="86" y="307"/>
                    <a:pt x="102" y="301"/>
                    <a:pt x="113" y="289"/>
                  </a:cubicBezTo>
                  <a:cubicBezTo>
                    <a:pt x="219" y="184"/>
                    <a:pt x="359" y="126"/>
                    <a:pt x="508" y="126"/>
                  </a:cubicBezTo>
                  <a:cubicBezTo>
                    <a:pt x="657" y="126"/>
                    <a:pt x="798" y="184"/>
                    <a:pt x="903" y="289"/>
                  </a:cubicBezTo>
                  <a:cubicBezTo>
                    <a:pt x="915" y="301"/>
                    <a:pt x="930" y="307"/>
                    <a:pt x="947" y="307"/>
                  </a:cubicBezTo>
                  <a:cubicBezTo>
                    <a:pt x="964" y="307"/>
                    <a:pt x="980" y="301"/>
                    <a:pt x="992" y="289"/>
                  </a:cubicBezTo>
                  <a:cubicBezTo>
                    <a:pt x="1004" y="277"/>
                    <a:pt x="1010" y="261"/>
                    <a:pt x="1010" y="245"/>
                  </a:cubicBezTo>
                  <a:cubicBezTo>
                    <a:pt x="1010" y="228"/>
                    <a:pt x="1004" y="212"/>
                    <a:pt x="992" y="20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58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5" name="Freeform 279"/>
          <p:cNvSpPr>
            <a:spLocks noEditPoints="1"/>
          </p:cNvSpPr>
          <p:nvPr/>
        </p:nvSpPr>
        <p:spPr bwMode="auto">
          <a:xfrm>
            <a:off x="6483350" y="4685030"/>
            <a:ext cx="749300" cy="749935"/>
          </a:xfrm>
          <a:custGeom>
            <a:avLst/>
            <a:gdLst>
              <a:gd name="T0" fmla="*/ 125 w 150"/>
              <a:gd name="T1" fmla="*/ 125 h 150"/>
              <a:gd name="T2" fmla="*/ 121 w 150"/>
              <a:gd name="T3" fmla="*/ 118 h 150"/>
              <a:gd name="T4" fmla="*/ 131 w 150"/>
              <a:gd name="T5" fmla="*/ 104 h 150"/>
              <a:gd name="T6" fmla="*/ 139 w 150"/>
              <a:gd name="T7" fmla="*/ 106 h 150"/>
              <a:gd name="T8" fmla="*/ 145 w 150"/>
              <a:gd name="T9" fmla="*/ 102 h 150"/>
              <a:gd name="T10" fmla="*/ 150 w 150"/>
              <a:gd name="T11" fmla="*/ 80 h 150"/>
              <a:gd name="T12" fmla="*/ 146 w 150"/>
              <a:gd name="T13" fmla="*/ 74 h 150"/>
              <a:gd name="T14" fmla="*/ 139 w 150"/>
              <a:gd name="T15" fmla="*/ 73 h 150"/>
              <a:gd name="T16" fmla="*/ 137 w 150"/>
              <a:gd name="T17" fmla="*/ 56 h 150"/>
              <a:gd name="T18" fmla="*/ 142 w 150"/>
              <a:gd name="T19" fmla="*/ 53 h 150"/>
              <a:gd name="T20" fmla="*/ 144 w 150"/>
              <a:gd name="T21" fmla="*/ 46 h 150"/>
              <a:gd name="T22" fmla="*/ 133 w 150"/>
              <a:gd name="T23" fmla="*/ 27 h 150"/>
              <a:gd name="T24" fmla="*/ 125 w 150"/>
              <a:gd name="T25" fmla="*/ 25 h 150"/>
              <a:gd name="T26" fmla="*/ 122 w 150"/>
              <a:gd name="T27" fmla="*/ 28 h 150"/>
              <a:gd name="T28" fmla="*/ 105 w 150"/>
              <a:gd name="T29" fmla="*/ 15 h 150"/>
              <a:gd name="T30" fmla="*/ 106 w 150"/>
              <a:gd name="T31" fmla="*/ 12 h 150"/>
              <a:gd name="T32" fmla="*/ 102 w 150"/>
              <a:gd name="T33" fmla="*/ 5 h 150"/>
              <a:gd name="T34" fmla="*/ 81 w 150"/>
              <a:gd name="T35" fmla="*/ 1 h 150"/>
              <a:gd name="T36" fmla="*/ 74 w 150"/>
              <a:gd name="T37" fmla="*/ 5 h 150"/>
              <a:gd name="T38" fmla="*/ 74 w 150"/>
              <a:gd name="T39" fmla="*/ 8 h 150"/>
              <a:gd name="T40" fmla="*/ 55 w 150"/>
              <a:gd name="T41" fmla="*/ 11 h 150"/>
              <a:gd name="T42" fmla="*/ 53 w 150"/>
              <a:gd name="T43" fmla="*/ 8 h 150"/>
              <a:gd name="T44" fmla="*/ 46 w 150"/>
              <a:gd name="T45" fmla="*/ 6 h 150"/>
              <a:gd name="T46" fmla="*/ 27 w 150"/>
              <a:gd name="T47" fmla="*/ 18 h 150"/>
              <a:gd name="T48" fmla="*/ 26 w 150"/>
              <a:gd name="T49" fmla="*/ 25 h 150"/>
              <a:gd name="T50" fmla="*/ 28 w 150"/>
              <a:gd name="T51" fmla="*/ 28 h 150"/>
              <a:gd name="T52" fmla="*/ 16 w 150"/>
              <a:gd name="T53" fmla="*/ 45 h 150"/>
              <a:gd name="T54" fmla="*/ 12 w 150"/>
              <a:gd name="T55" fmla="*/ 44 h 150"/>
              <a:gd name="T56" fmla="*/ 6 w 150"/>
              <a:gd name="T57" fmla="*/ 48 h 150"/>
              <a:gd name="T58" fmla="*/ 1 w 150"/>
              <a:gd name="T59" fmla="*/ 70 h 150"/>
              <a:gd name="T60" fmla="*/ 5 w 150"/>
              <a:gd name="T61" fmla="*/ 76 h 150"/>
              <a:gd name="T62" fmla="*/ 11 w 150"/>
              <a:gd name="T63" fmla="*/ 77 h 150"/>
              <a:gd name="T64" fmla="*/ 14 w 150"/>
              <a:gd name="T65" fmla="*/ 94 h 150"/>
              <a:gd name="T66" fmla="*/ 8 w 150"/>
              <a:gd name="T67" fmla="*/ 97 h 150"/>
              <a:gd name="T68" fmla="*/ 7 w 150"/>
              <a:gd name="T69" fmla="*/ 104 h 150"/>
              <a:gd name="T70" fmla="*/ 18 w 150"/>
              <a:gd name="T71" fmla="*/ 123 h 150"/>
              <a:gd name="T72" fmla="*/ 25 w 150"/>
              <a:gd name="T73" fmla="*/ 125 h 150"/>
              <a:gd name="T74" fmla="*/ 32 w 150"/>
              <a:gd name="T75" fmla="*/ 121 h 150"/>
              <a:gd name="T76" fmla="*/ 47 w 150"/>
              <a:gd name="T77" fmla="*/ 130 h 150"/>
              <a:gd name="T78" fmla="*/ 45 w 150"/>
              <a:gd name="T79" fmla="*/ 139 h 150"/>
              <a:gd name="T80" fmla="*/ 49 w 150"/>
              <a:gd name="T81" fmla="*/ 145 h 150"/>
              <a:gd name="T82" fmla="*/ 70 w 150"/>
              <a:gd name="T83" fmla="*/ 150 h 150"/>
              <a:gd name="T84" fmla="*/ 76 w 150"/>
              <a:gd name="T85" fmla="*/ 146 h 150"/>
              <a:gd name="T86" fmla="*/ 78 w 150"/>
              <a:gd name="T87" fmla="*/ 137 h 150"/>
              <a:gd name="T88" fmla="*/ 93 w 150"/>
              <a:gd name="T89" fmla="*/ 134 h 150"/>
              <a:gd name="T90" fmla="*/ 97 w 150"/>
              <a:gd name="T91" fmla="*/ 142 h 150"/>
              <a:gd name="T92" fmla="*/ 105 w 150"/>
              <a:gd name="T93" fmla="*/ 144 h 150"/>
              <a:gd name="T94" fmla="*/ 123 w 150"/>
              <a:gd name="T95" fmla="*/ 132 h 150"/>
              <a:gd name="T96" fmla="*/ 125 w 150"/>
              <a:gd name="T97" fmla="*/ 125 h 150"/>
              <a:gd name="T98" fmla="*/ 45 w 150"/>
              <a:gd name="T99" fmla="*/ 90 h 150"/>
              <a:gd name="T100" fmla="*/ 57 w 150"/>
              <a:gd name="T101" fmla="*/ 43 h 150"/>
              <a:gd name="T102" fmla="*/ 104 w 150"/>
              <a:gd name="T103" fmla="*/ 54 h 150"/>
              <a:gd name="T104" fmla="*/ 93 w 150"/>
              <a:gd name="T105" fmla="*/ 102 h 150"/>
              <a:gd name="T106" fmla="*/ 45 w 150"/>
              <a:gd name="T107" fmla="*/ 90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50" h="150">
                <a:moveTo>
                  <a:pt x="125" y="125"/>
                </a:moveTo>
                <a:cubicBezTo>
                  <a:pt x="121" y="118"/>
                  <a:pt x="121" y="118"/>
                  <a:pt x="121" y="118"/>
                </a:cubicBezTo>
                <a:cubicBezTo>
                  <a:pt x="125" y="114"/>
                  <a:pt x="128" y="109"/>
                  <a:pt x="131" y="104"/>
                </a:cubicBezTo>
                <a:cubicBezTo>
                  <a:pt x="139" y="106"/>
                  <a:pt x="139" y="106"/>
                  <a:pt x="139" y="106"/>
                </a:cubicBezTo>
                <a:cubicBezTo>
                  <a:pt x="142" y="106"/>
                  <a:pt x="144" y="105"/>
                  <a:pt x="145" y="102"/>
                </a:cubicBezTo>
                <a:cubicBezTo>
                  <a:pt x="150" y="80"/>
                  <a:pt x="150" y="80"/>
                  <a:pt x="150" y="80"/>
                </a:cubicBezTo>
                <a:cubicBezTo>
                  <a:pt x="150" y="77"/>
                  <a:pt x="149" y="75"/>
                  <a:pt x="146" y="74"/>
                </a:cubicBezTo>
                <a:cubicBezTo>
                  <a:pt x="139" y="73"/>
                  <a:pt x="139" y="73"/>
                  <a:pt x="139" y="73"/>
                </a:cubicBezTo>
                <a:cubicBezTo>
                  <a:pt x="139" y="67"/>
                  <a:pt x="139" y="61"/>
                  <a:pt x="137" y="56"/>
                </a:cubicBezTo>
                <a:cubicBezTo>
                  <a:pt x="142" y="53"/>
                  <a:pt x="142" y="53"/>
                  <a:pt x="142" y="53"/>
                </a:cubicBezTo>
                <a:cubicBezTo>
                  <a:pt x="145" y="51"/>
                  <a:pt x="146" y="48"/>
                  <a:pt x="144" y="46"/>
                </a:cubicBezTo>
                <a:cubicBezTo>
                  <a:pt x="133" y="27"/>
                  <a:pt x="133" y="27"/>
                  <a:pt x="133" y="27"/>
                </a:cubicBezTo>
                <a:cubicBezTo>
                  <a:pt x="131" y="25"/>
                  <a:pt x="128" y="24"/>
                  <a:pt x="125" y="25"/>
                </a:cubicBezTo>
                <a:cubicBezTo>
                  <a:pt x="122" y="28"/>
                  <a:pt x="122" y="28"/>
                  <a:pt x="122" y="28"/>
                </a:cubicBezTo>
                <a:cubicBezTo>
                  <a:pt x="117" y="23"/>
                  <a:pt x="111" y="18"/>
                  <a:pt x="105" y="15"/>
                </a:cubicBezTo>
                <a:cubicBezTo>
                  <a:pt x="106" y="12"/>
                  <a:pt x="106" y="12"/>
                  <a:pt x="106" y="12"/>
                </a:cubicBezTo>
                <a:cubicBezTo>
                  <a:pt x="107" y="9"/>
                  <a:pt x="105" y="6"/>
                  <a:pt x="102" y="5"/>
                </a:cubicBezTo>
                <a:cubicBezTo>
                  <a:pt x="81" y="1"/>
                  <a:pt x="81" y="1"/>
                  <a:pt x="81" y="1"/>
                </a:cubicBezTo>
                <a:cubicBezTo>
                  <a:pt x="78" y="0"/>
                  <a:pt x="75" y="2"/>
                  <a:pt x="74" y="5"/>
                </a:cubicBezTo>
                <a:cubicBezTo>
                  <a:pt x="74" y="8"/>
                  <a:pt x="74" y="8"/>
                  <a:pt x="74" y="8"/>
                </a:cubicBezTo>
                <a:cubicBezTo>
                  <a:pt x="67" y="8"/>
                  <a:pt x="61" y="9"/>
                  <a:pt x="55" y="11"/>
                </a:cubicBezTo>
                <a:cubicBezTo>
                  <a:pt x="53" y="8"/>
                  <a:pt x="53" y="8"/>
                  <a:pt x="53" y="8"/>
                </a:cubicBezTo>
                <a:cubicBezTo>
                  <a:pt x="52" y="6"/>
                  <a:pt x="49" y="5"/>
                  <a:pt x="46" y="6"/>
                </a:cubicBezTo>
                <a:cubicBezTo>
                  <a:pt x="27" y="18"/>
                  <a:pt x="27" y="18"/>
                  <a:pt x="27" y="18"/>
                </a:cubicBezTo>
                <a:cubicBezTo>
                  <a:pt x="25" y="19"/>
                  <a:pt x="24" y="23"/>
                  <a:pt x="26" y="25"/>
                </a:cubicBezTo>
                <a:cubicBezTo>
                  <a:pt x="28" y="28"/>
                  <a:pt x="28" y="28"/>
                  <a:pt x="28" y="28"/>
                </a:cubicBezTo>
                <a:cubicBezTo>
                  <a:pt x="23" y="33"/>
                  <a:pt x="19" y="39"/>
                  <a:pt x="16" y="45"/>
                </a:cubicBezTo>
                <a:cubicBezTo>
                  <a:pt x="12" y="44"/>
                  <a:pt x="12" y="44"/>
                  <a:pt x="12" y="44"/>
                </a:cubicBezTo>
                <a:cubicBezTo>
                  <a:pt x="9" y="44"/>
                  <a:pt x="6" y="46"/>
                  <a:pt x="6" y="48"/>
                </a:cubicBezTo>
                <a:cubicBezTo>
                  <a:pt x="1" y="70"/>
                  <a:pt x="1" y="70"/>
                  <a:pt x="1" y="70"/>
                </a:cubicBezTo>
                <a:cubicBezTo>
                  <a:pt x="0" y="73"/>
                  <a:pt x="2" y="75"/>
                  <a:pt x="5" y="76"/>
                </a:cubicBezTo>
                <a:cubicBezTo>
                  <a:pt x="11" y="77"/>
                  <a:pt x="11" y="77"/>
                  <a:pt x="11" y="77"/>
                </a:cubicBezTo>
                <a:cubicBezTo>
                  <a:pt x="11" y="83"/>
                  <a:pt x="12" y="88"/>
                  <a:pt x="14" y="94"/>
                </a:cubicBezTo>
                <a:cubicBezTo>
                  <a:pt x="8" y="97"/>
                  <a:pt x="8" y="97"/>
                  <a:pt x="8" y="97"/>
                </a:cubicBezTo>
                <a:cubicBezTo>
                  <a:pt x="6" y="99"/>
                  <a:pt x="5" y="102"/>
                  <a:pt x="7" y="104"/>
                </a:cubicBezTo>
                <a:cubicBezTo>
                  <a:pt x="18" y="123"/>
                  <a:pt x="18" y="123"/>
                  <a:pt x="18" y="123"/>
                </a:cubicBezTo>
                <a:cubicBezTo>
                  <a:pt x="20" y="125"/>
                  <a:pt x="23" y="126"/>
                  <a:pt x="25" y="125"/>
                </a:cubicBezTo>
                <a:cubicBezTo>
                  <a:pt x="32" y="121"/>
                  <a:pt x="32" y="121"/>
                  <a:pt x="32" y="121"/>
                </a:cubicBezTo>
                <a:cubicBezTo>
                  <a:pt x="37" y="124"/>
                  <a:pt x="41" y="128"/>
                  <a:pt x="47" y="130"/>
                </a:cubicBezTo>
                <a:cubicBezTo>
                  <a:pt x="45" y="139"/>
                  <a:pt x="45" y="139"/>
                  <a:pt x="45" y="139"/>
                </a:cubicBezTo>
                <a:cubicBezTo>
                  <a:pt x="44" y="141"/>
                  <a:pt x="46" y="144"/>
                  <a:pt x="49" y="145"/>
                </a:cubicBezTo>
                <a:cubicBezTo>
                  <a:pt x="70" y="150"/>
                  <a:pt x="70" y="150"/>
                  <a:pt x="70" y="150"/>
                </a:cubicBezTo>
                <a:cubicBezTo>
                  <a:pt x="73" y="150"/>
                  <a:pt x="76" y="148"/>
                  <a:pt x="76" y="146"/>
                </a:cubicBezTo>
                <a:cubicBezTo>
                  <a:pt x="78" y="137"/>
                  <a:pt x="78" y="137"/>
                  <a:pt x="78" y="137"/>
                </a:cubicBezTo>
                <a:cubicBezTo>
                  <a:pt x="83" y="136"/>
                  <a:pt x="88" y="136"/>
                  <a:pt x="93" y="134"/>
                </a:cubicBezTo>
                <a:cubicBezTo>
                  <a:pt x="97" y="142"/>
                  <a:pt x="97" y="142"/>
                  <a:pt x="97" y="142"/>
                </a:cubicBezTo>
                <a:cubicBezTo>
                  <a:pt x="99" y="144"/>
                  <a:pt x="102" y="145"/>
                  <a:pt x="105" y="144"/>
                </a:cubicBezTo>
                <a:cubicBezTo>
                  <a:pt x="123" y="132"/>
                  <a:pt x="123" y="132"/>
                  <a:pt x="123" y="132"/>
                </a:cubicBezTo>
                <a:cubicBezTo>
                  <a:pt x="126" y="131"/>
                  <a:pt x="127" y="128"/>
                  <a:pt x="125" y="125"/>
                </a:cubicBezTo>
                <a:close/>
                <a:moveTo>
                  <a:pt x="45" y="90"/>
                </a:moveTo>
                <a:cubicBezTo>
                  <a:pt x="35" y="74"/>
                  <a:pt x="41" y="53"/>
                  <a:pt x="57" y="43"/>
                </a:cubicBezTo>
                <a:cubicBezTo>
                  <a:pt x="73" y="33"/>
                  <a:pt x="94" y="38"/>
                  <a:pt x="104" y="54"/>
                </a:cubicBezTo>
                <a:cubicBezTo>
                  <a:pt x="114" y="70"/>
                  <a:pt x="109" y="92"/>
                  <a:pt x="93" y="102"/>
                </a:cubicBezTo>
                <a:cubicBezTo>
                  <a:pt x="77" y="112"/>
                  <a:pt x="55" y="107"/>
                  <a:pt x="45" y="9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32770" name="组合 9"/>
          <p:cNvGrpSpPr/>
          <p:nvPr/>
        </p:nvGrpSpPr>
        <p:grpSpPr>
          <a:xfrm>
            <a:off x="0" y="349250"/>
            <a:ext cx="752475" cy="530225"/>
            <a:chOff x="0" y="314960"/>
            <a:chExt cx="751840" cy="660400"/>
          </a:xfrm>
        </p:grpSpPr>
        <p:sp>
          <p:nvSpPr>
            <p:cNvPr id="7" name="矩形 6"/>
            <p:cNvSpPr/>
            <p:nvPr/>
          </p:nvSpPr>
          <p:spPr>
            <a:xfrm>
              <a:off x="0" y="314960"/>
              <a:ext cx="579120" cy="660400"/>
            </a:xfrm>
            <a:prstGeom prst="rect">
              <a:avLst/>
            </a:prstGeom>
            <a:solidFill>
              <a:srgbClr val="484A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629920" y="314960"/>
              <a:ext cx="121920" cy="660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32771" name="文本框 8"/>
          <p:cNvSpPr txBox="1"/>
          <p:nvPr/>
        </p:nvSpPr>
        <p:spPr>
          <a:xfrm>
            <a:off x="803275" y="229870"/>
            <a:ext cx="9636760" cy="7683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sz="4400" b="1" dirty="0">
                <a:solidFill>
                  <a:srgbClr val="40404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Mass Data Handling Performance</a:t>
            </a: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</p:nvPr>
        </p:nvGraphicFramePr>
        <p:xfrm>
          <a:off x="838200" y="132905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770" name="组合 9"/>
          <p:cNvGrpSpPr/>
          <p:nvPr/>
        </p:nvGrpSpPr>
        <p:grpSpPr>
          <a:xfrm>
            <a:off x="0" y="349250"/>
            <a:ext cx="752475" cy="530225"/>
            <a:chOff x="0" y="314960"/>
            <a:chExt cx="751840" cy="660400"/>
          </a:xfrm>
        </p:grpSpPr>
        <p:sp>
          <p:nvSpPr>
            <p:cNvPr id="7" name="矩形 6"/>
            <p:cNvSpPr/>
            <p:nvPr/>
          </p:nvSpPr>
          <p:spPr>
            <a:xfrm>
              <a:off x="0" y="314960"/>
              <a:ext cx="579120" cy="660400"/>
            </a:xfrm>
            <a:prstGeom prst="rect">
              <a:avLst/>
            </a:prstGeom>
            <a:solidFill>
              <a:srgbClr val="484A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629920" y="314960"/>
              <a:ext cx="121920" cy="660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32771" name="文本框 8"/>
          <p:cNvSpPr txBox="1"/>
          <p:nvPr/>
        </p:nvSpPr>
        <p:spPr>
          <a:xfrm>
            <a:off x="873125" y="230505"/>
            <a:ext cx="6664325" cy="7683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sz="4400" b="1" dirty="0">
                <a:solidFill>
                  <a:srgbClr val="40404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Expandability</a:t>
            </a:r>
          </a:p>
        </p:txBody>
      </p:sp>
      <p:sp>
        <p:nvSpPr>
          <p:cNvPr id="10" name="文本框 8">
            <a:extLst>
              <a:ext uri="{FF2B5EF4-FFF2-40B4-BE49-F238E27FC236}">
                <a16:creationId xmlns:a16="http://schemas.microsoft.com/office/drawing/2014/main" id="{F50BF4E8-2517-418B-B485-F899A050D2D1}"/>
              </a:ext>
            </a:extLst>
          </p:cNvPr>
          <p:cNvSpPr txBox="1"/>
          <p:nvPr/>
        </p:nvSpPr>
        <p:spPr>
          <a:xfrm>
            <a:off x="3003938" y="2301091"/>
            <a:ext cx="6664325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sz="3200" dirty="0">
                <a:solidFill>
                  <a:srgbClr val="40404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Export Data to Excel Form</a:t>
            </a:r>
          </a:p>
        </p:txBody>
      </p:sp>
      <p:pic>
        <p:nvPicPr>
          <p:cNvPr id="9" name="Graphic 8" descr="Statistics">
            <a:extLst>
              <a:ext uri="{FF2B5EF4-FFF2-40B4-BE49-F238E27FC236}">
                <a16:creationId xmlns:a16="http://schemas.microsoft.com/office/drawing/2014/main" id="{9ED1DD55-9E01-458C-920D-31701200F7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27584" y="1911274"/>
            <a:ext cx="1371600" cy="1371600"/>
          </a:xfrm>
          <a:prstGeom prst="rect">
            <a:avLst/>
          </a:prstGeom>
        </p:spPr>
      </p:pic>
      <p:pic>
        <p:nvPicPr>
          <p:cNvPr id="12" name="Graphic 11" descr="Processor">
            <a:extLst>
              <a:ext uri="{FF2B5EF4-FFF2-40B4-BE49-F238E27FC236}">
                <a16:creationId xmlns:a16="http://schemas.microsoft.com/office/drawing/2014/main" id="{3053ACE5-1BA7-4D7D-B39A-3BB9114D95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427584" y="3413077"/>
            <a:ext cx="1371600" cy="1371600"/>
          </a:xfrm>
          <a:prstGeom prst="rect">
            <a:avLst/>
          </a:prstGeom>
        </p:spPr>
      </p:pic>
      <p:pic>
        <p:nvPicPr>
          <p:cNvPr id="14" name="Graphic 13" descr="Robot">
            <a:extLst>
              <a:ext uri="{FF2B5EF4-FFF2-40B4-BE49-F238E27FC236}">
                <a16:creationId xmlns:a16="http://schemas.microsoft.com/office/drawing/2014/main" id="{F6819540-427A-4D5E-A9CD-B4076F3E830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427584" y="4914880"/>
            <a:ext cx="1371600" cy="1371600"/>
          </a:xfrm>
          <a:prstGeom prst="rect">
            <a:avLst/>
          </a:prstGeom>
        </p:spPr>
      </p:pic>
      <p:sp>
        <p:nvSpPr>
          <p:cNvPr id="17" name="文本框 8">
            <a:extLst>
              <a:ext uri="{FF2B5EF4-FFF2-40B4-BE49-F238E27FC236}">
                <a16:creationId xmlns:a16="http://schemas.microsoft.com/office/drawing/2014/main" id="{40B17AB5-CF0B-49D1-9C27-3190A5442D9A}"/>
              </a:ext>
            </a:extLst>
          </p:cNvPr>
          <p:cNvSpPr txBox="1"/>
          <p:nvPr/>
        </p:nvSpPr>
        <p:spPr>
          <a:xfrm>
            <a:off x="3003938" y="3821878"/>
            <a:ext cx="8559801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sz="3200" dirty="0">
                <a:solidFill>
                  <a:srgbClr val="40404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Database with better Performance</a:t>
            </a:r>
          </a:p>
        </p:txBody>
      </p:sp>
      <p:sp>
        <p:nvSpPr>
          <p:cNvPr id="18" name="文本框 8">
            <a:extLst>
              <a:ext uri="{FF2B5EF4-FFF2-40B4-BE49-F238E27FC236}">
                <a16:creationId xmlns:a16="http://schemas.microsoft.com/office/drawing/2014/main" id="{89E946C8-4B44-414C-96D7-FD682E98BEB0}"/>
              </a:ext>
            </a:extLst>
          </p:cNvPr>
          <p:cNvSpPr txBox="1"/>
          <p:nvPr/>
        </p:nvSpPr>
        <p:spPr>
          <a:xfrm>
            <a:off x="3003938" y="5308292"/>
            <a:ext cx="8199018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sz="3200" dirty="0">
                <a:solidFill>
                  <a:srgbClr val="40404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Network Connection Check on Robots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160</Words>
  <Application>Microsoft Office PowerPoint</Application>
  <PresentationFormat>Widescreen</PresentationFormat>
  <Paragraphs>54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Microsoft YaHei</vt:lpstr>
      <vt:lpstr>Arial</vt:lpstr>
      <vt:lpstr>Calibri</vt:lpstr>
      <vt:lpstr>Calibri Light</vt:lpstr>
      <vt:lpstr>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Figure. GUI screenshot of the system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Yilun Chen</cp:lastModifiedBy>
  <cp:revision>28</cp:revision>
  <dcterms:created xsi:type="dcterms:W3CDTF">2015-03-08T13:53:00Z</dcterms:created>
  <dcterms:modified xsi:type="dcterms:W3CDTF">2019-07-14T14:23:27Z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1033-11.2.0.8668</vt:lpwstr>
  </property>
</Properties>
</file>