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58" d="100"/>
          <a:sy n="58" d="100"/>
        </p:scale>
        <p:origin x="4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12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b="1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b="1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b="1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b="1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b="1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b="1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b="1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b="1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b="1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b="1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눈이 덮인 풍경 위 비치는 북극광"/>
          <p:cNvSpPr>
            <a:spLocks noGrp="1"/>
          </p:cNvSpPr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별이 빛나는 밤하늘의 화려한 구름"/>
          <p:cNvSpPr>
            <a:spLocks noGrp="1"/>
          </p:cNvSpPr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눈이 덮인 산 풍경 위 비치는 북극광"/>
          <p:cNvSpPr>
            <a:spLocks noGrp="1"/>
          </p:cNvSpPr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눈이 덮인 풍경 위 비치는 북극광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산 위 어두운 밤하늘에 비치는 북극광"/>
          <p:cNvSpPr>
            <a:spLocks noGrp="1"/>
          </p:cNvSpPr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23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프레젠테이션 제목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별이 빛나는 밤하늘의 화려한 구름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눈이 덮인 산 풍경 위 비치는 북극광"/>
          <p:cNvSpPr>
            <a:spLocks noGrp="1"/>
          </p:cNvSpPr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2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슬라이드 부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Next-D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Next-D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Next-D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Next-D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Next-D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Next-D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Next-D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Next-D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Next-D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A Orient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</a:defRPr>
            </a:lvl1pPr>
          </a:lstStyle>
          <a:p>
            <a:r>
              <a:t>TA Orientation</a:t>
            </a:r>
          </a:p>
        </p:txBody>
      </p:sp>
      <p:sp>
        <p:nvSpPr>
          <p:cNvPr id="152" name="Lee Se Jun . 2023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Lee Se Jun . 2023</a:t>
            </a:r>
          </a:p>
        </p:txBody>
      </p:sp>
      <p:sp>
        <p:nvSpPr>
          <p:cNvPr id="153" name="2023 SW ACADEMY 2기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2023 SW ACADEMY 2기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A 소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 소개</a:t>
            </a:r>
          </a:p>
        </p:txBody>
      </p:sp>
      <p:sp>
        <p:nvSpPr>
          <p:cNvPr id="156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47474" y="130655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7" name="Name : 유찬희…"/>
          <p:cNvSpPr txBox="1"/>
          <p:nvPr/>
        </p:nvSpPr>
        <p:spPr>
          <a:xfrm>
            <a:off x="4375674" y="3851689"/>
            <a:ext cx="7336945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1">
                <a:solidFill>
                  <a:srgbClr val="FFFFFF"/>
                </a:solidFill>
              </a:defRPr>
            </a:pPr>
            <a:r>
              <a:rPr dirty="0"/>
              <a:t>Name : </a:t>
            </a:r>
            <a:r>
              <a:rPr dirty="0" err="1"/>
              <a:t>유찬희</a:t>
            </a:r>
            <a:endParaRPr dirty="0"/>
          </a:p>
          <a:p>
            <a:pPr algn="l">
              <a:defRPr sz="4000" b="1">
                <a:solidFill>
                  <a:srgbClr val="FFFFFF"/>
                </a:solidFill>
              </a:defRPr>
            </a:pPr>
            <a:r>
              <a:rPr dirty="0"/>
              <a:t>Part : </a:t>
            </a:r>
            <a:r>
              <a:rPr dirty="0" err="1"/>
              <a:t>동계</a:t>
            </a:r>
            <a:r>
              <a:rPr dirty="0"/>
              <a:t> Front-End</a:t>
            </a:r>
            <a:endParaRPr lang="en-US" dirty="0"/>
          </a:p>
          <a:p>
            <a:pPr algn="l">
              <a:defRPr sz="4000" b="1">
                <a:solidFill>
                  <a:srgbClr val="FFFFFF"/>
                </a:solidFill>
              </a:defRPr>
            </a:pPr>
            <a:r>
              <a:rPr lang="en-US" dirty="0"/>
              <a:t>Mail : </a:t>
            </a:r>
            <a:r>
              <a:rPr lang="en-US" dirty="0" err="1"/>
              <a:t>chanhui.yu.cnu@gmail.com</a:t>
            </a:r>
            <a:endParaRPr dirty="0"/>
          </a:p>
          <a:p>
            <a:pPr algn="l">
              <a:defRPr sz="4000" b="1">
                <a:solidFill>
                  <a:srgbClr val="FFFFFF"/>
                </a:solidFill>
              </a:defRPr>
            </a:pPr>
            <a:r>
              <a:rPr dirty="0"/>
              <a:t>Phone : 010-8639-1596</a:t>
            </a:r>
          </a:p>
        </p:txBody>
      </p:sp>
      <p:sp>
        <p:nvSpPr>
          <p:cNvPr id="158" name="Name : 이현진…"/>
          <p:cNvSpPr txBox="1"/>
          <p:nvPr/>
        </p:nvSpPr>
        <p:spPr>
          <a:xfrm>
            <a:off x="16988457" y="3686291"/>
            <a:ext cx="7239509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1">
                <a:solidFill>
                  <a:srgbClr val="FFFFFF"/>
                </a:solidFill>
              </a:defRPr>
            </a:pPr>
            <a:r>
              <a:t>Name : 이현진</a:t>
            </a:r>
          </a:p>
          <a:p>
            <a:pPr algn="l">
              <a:defRPr sz="4000" b="1">
                <a:solidFill>
                  <a:srgbClr val="FFFFFF"/>
                </a:solidFill>
              </a:defRPr>
            </a:pPr>
            <a:r>
              <a:t>Part : 2기 Front-End</a:t>
            </a:r>
          </a:p>
          <a:p>
            <a:pPr algn="l">
              <a:defRPr sz="4000" b="1">
                <a:solidFill>
                  <a:srgbClr val="FFFFFF"/>
                </a:solidFill>
              </a:defRPr>
            </a:pPr>
            <a:r>
              <a:t>Mail : leehj0110@kakao.com</a:t>
            </a:r>
          </a:p>
          <a:p>
            <a:pPr algn="l">
              <a:defRPr sz="4000" b="1">
                <a:solidFill>
                  <a:srgbClr val="FFFFFF"/>
                </a:solidFill>
              </a:defRPr>
            </a:pPr>
            <a:r>
              <a:t>Phone : 010-9345-0822</a:t>
            </a:r>
          </a:p>
        </p:txBody>
      </p:sp>
      <p:sp>
        <p:nvSpPr>
          <p:cNvPr id="159" name="Name : 홍성빈…"/>
          <p:cNvSpPr txBox="1"/>
          <p:nvPr/>
        </p:nvSpPr>
        <p:spPr>
          <a:xfrm>
            <a:off x="4323140" y="8569208"/>
            <a:ext cx="6053329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1">
                <a:solidFill>
                  <a:srgbClr val="FFFFFF"/>
                </a:solidFill>
              </a:defRPr>
            </a:pPr>
            <a:r>
              <a:t>Name : 홍성빈</a:t>
            </a:r>
          </a:p>
          <a:p>
            <a:pPr algn="l">
              <a:defRPr sz="4000" b="1">
                <a:solidFill>
                  <a:srgbClr val="FFFFFF"/>
                </a:solidFill>
              </a:defRPr>
            </a:pPr>
            <a:r>
              <a:t>Part : 2기 Back-End</a:t>
            </a:r>
          </a:p>
          <a:p>
            <a:pPr algn="l">
              <a:defRPr sz="4000" b="1">
                <a:solidFill>
                  <a:srgbClr val="FFFFFF"/>
                </a:solidFill>
              </a:defRPr>
            </a:pPr>
            <a:r>
              <a:t>Mail : vertex@verte.kr</a:t>
            </a:r>
          </a:p>
          <a:p>
            <a:pPr algn="l">
              <a:defRPr sz="4000" b="1">
                <a:solidFill>
                  <a:srgbClr val="FFFFFF"/>
                </a:solidFill>
              </a:defRPr>
            </a:pPr>
            <a:r>
              <a:t>Phone : 010-3042-7098</a:t>
            </a:r>
          </a:p>
        </p:txBody>
      </p:sp>
      <p:sp>
        <p:nvSpPr>
          <p:cNvPr id="160" name="Name : 김시온…"/>
          <p:cNvSpPr txBox="1"/>
          <p:nvPr/>
        </p:nvSpPr>
        <p:spPr>
          <a:xfrm>
            <a:off x="17037421" y="8569208"/>
            <a:ext cx="6102097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1">
                <a:solidFill>
                  <a:srgbClr val="FFFFFF"/>
                </a:solidFill>
              </a:defRPr>
            </a:pPr>
            <a:r>
              <a:t>Name : 김시온</a:t>
            </a:r>
          </a:p>
          <a:p>
            <a:pPr algn="l">
              <a:defRPr sz="4000" b="1">
                <a:solidFill>
                  <a:srgbClr val="FFFFFF"/>
                </a:solidFill>
              </a:defRPr>
            </a:pPr>
            <a:r>
              <a:t>Part : 2기 Back-End</a:t>
            </a:r>
          </a:p>
          <a:p>
            <a:pPr algn="l">
              <a:defRPr sz="4000" b="1">
                <a:solidFill>
                  <a:srgbClr val="FFFFFF"/>
                </a:solidFill>
              </a:defRPr>
            </a:pPr>
            <a:r>
              <a:t>Mail : axiom0510@gmai</a:t>
            </a:r>
          </a:p>
          <a:p>
            <a:pPr algn="l">
              <a:defRPr sz="4000" b="1">
                <a:solidFill>
                  <a:srgbClr val="FFFFFF"/>
                </a:solidFill>
              </a:defRPr>
            </a:pPr>
            <a:r>
              <a:t>연락처 : 010-5402-0806</a:t>
            </a:r>
          </a:p>
        </p:txBody>
      </p:sp>
      <p:sp>
        <p:nvSpPr>
          <p:cNvPr id="161" name="👦🏻"/>
          <p:cNvSpPr txBox="1"/>
          <p:nvPr/>
        </p:nvSpPr>
        <p:spPr>
          <a:xfrm>
            <a:off x="1162992" y="3413241"/>
            <a:ext cx="2654301" cy="34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/>
            </a:lvl1pPr>
          </a:lstStyle>
          <a:p>
            <a:r>
              <a:t>👦🏻</a:t>
            </a:r>
          </a:p>
        </p:txBody>
      </p:sp>
      <p:sp>
        <p:nvSpPr>
          <p:cNvPr id="162" name="👦🏻"/>
          <p:cNvSpPr txBox="1"/>
          <p:nvPr/>
        </p:nvSpPr>
        <p:spPr>
          <a:xfrm>
            <a:off x="14056807" y="3413241"/>
            <a:ext cx="2654301" cy="34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/>
            </a:lvl1pPr>
          </a:lstStyle>
          <a:p>
            <a:r>
              <a:t>👦🏻</a:t>
            </a:r>
          </a:p>
        </p:txBody>
      </p:sp>
      <p:sp>
        <p:nvSpPr>
          <p:cNvPr id="163" name="👦🏻"/>
          <p:cNvSpPr txBox="1"/>
          <p:nvPr/>
        </p:nvSpPr>
        <p:spPr>
          <a:xfrm>
            <a:off x="14056807" y="8296158"/>
            <a:ext cx="2654301" cy="34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/>
            </a:lvl1pPr>
          </a:lstStyle>
          <a:p>
            <a:r>
              <a:t>👦🏻</a:t>
            </a:r>
          </a:p>
        </p:txBody>
      </p:sp>
      <p:sp>
        <p:nvSpPr>
          <p:cNvPr id="164" name="👦🏻"/>
          <p:cNvSpPr txBox="1"/>
          <p:nvPr/>
        </p:nvSpPr>
        <p:spPr>
          <a:xfrm>
            <a:off x="1162992" y="8296158"/>
            <a:ext cx="2654301" cy="34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/>
            </a:lvl1pPr>
          </a:lstStyle>
          <a:p>
            <a:r>
              <a:t>👦🏻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A 소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 소개</a:t>
            </a:r>
          </a:p>
        </p:txBody>
      </p:sp>
      <p:sp>
        <p:nvSpPr>
          <p:cNvPr id="16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47474" y="130655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68" name="미모지.png" descr="미모ᄌ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00" y="2770346"/>
            <a:ext cx="6897401" cy="689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Name : 이세준…"/>
          <p:cNvSpPr txBox="1"/>
          <p:nvPr/>
        </p:nvSpPr>
        <p:spPr>
          <a:xfrm>
            <a:off x="9092526" y="4925661"/>
            <a:ext cx="12894438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000" b="1">
                <a:solidFill>
                  <a:srgbClr val="FFFFFF"/>
                </a:solidFill>
              </a:defRPr>
            </a:pPr>
            <a:r>
              <a:t>Name : 이세준</a:t>
            </a:r>
          </a:p>
          <a:p>
            <a:pPr algn="l">
              <a:defRPr sz="5000" b="1">
                <a:solidFill>
                  <a:srgbClr val="FFFFFF"/>
                </a:solidFill>
              </a:defRPr>
            </a:pPr>
            <a:r>
              <a:t>Part : IOS</a:t>
            </a:r>
          </a:p>
          <a:p>
            <a:pPr algn="l">
              <a:defRPr sz="5000" b="1">
                <a:solidFill>
                  <a:srgbClr val="FFFFFF"/>
                </a:solidFill>
              </a:defRPr>
            </a:pPr>
            <a:r>
              <a:t>Mail : macsejun29@gmail.com</a:t>
            </a:r>
          </a:p>
          <a:p>
            <a:pPr algn="l">
              <a:defRPr sz="5000" b="1">
                <a:solidFill>
                  <a:srgbClr val="FFFFFF"/>
                </a:solidFill>
              </a:defRPr>
            </a:pPr>
            <a:r>
              <a:t>Phone : 010-6245-3829</a:t>
            </a:r>
          </a:p>
          <a:p>
            <a:pPr algn="l">
              <a:defRPr sz="5000" b="1">
                <a:solidFill>
                  <a:srgbClr val="FFFFFF"/>
                </a:solidFill>
              </a:defRPr>
            </a:pPr>
            <a:r>
              <a:t>Belong : </a:t>
            </a:r>
            <a:r>
              <a:rPr sz="3000"/>
              <a:t>undergraduate research student At Data Networks Lab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A 소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 소개</a:t>
            </a:r>
          </a:p>
        </p:txBody>
      </p:sp>
      <p:sp>
        <p:nvSpPr>
          <p:cNvPr id="172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47474" y="130655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3" name="Skills in Github"/>
          <p:cNvSpPr txBox="1"/>
          <p:nvPr/>
        </p:nvSpPr>
        <p:spPr>
          <a:xfrm>
            <a:off x="9663771" y="2480658"/>
            <a:ext cx="474281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1">
                <a:solidFill>
                  <a:srgbClr val="FFFFFF"/>
                </a:solidFill>
              </a:defRPr>
            </a:lvl1pPr>
          </a:lstStyle>
          <a:p>
            <a:r>
              <a:t>Skills in Github</a:t>
            </a:r>
          </a:p>
        </p:txBody>
      </p:sp>
      <p:pic>
        <p:nvPicPr>
          <p:cNvPr id="174" name="스크린샷 2023-01-06 오후 5.09.02.png" descr="스크린샷 2023-01-06 오후 5.09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58" y="2094696"/>
            <a:ext cx="9042401" cy="2806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https://yimkeul.github.io/"/>
          <p:cNvSpPr txBox="1"/>
          <p:nvPr/>
        </p:nvSpPr>
        <p:spPr>
          <a:xfrm>
            <a:off x="4797786" y="8698227"/>
            <a:ext cx="373499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yimkeul@github.io</a:t>
            </a:r>
            <a:endParaRPr dirty="0"/>
          </a:p>
        </p:txBody>
      </p:sp>
      <p:pic>
        <p:nvPicPr>
          <p:cNvPr id="176" name="스크린샷 2023-01-06 오후 5.09.55.png" descr="스크린샷 2023-01-06 오후 5.09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209" y="3556280"/>
            <a:ext cx="14757401" cy="9410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Project inPortfolio"/>
          <p:cNvSpPr txBox="1"/>
          <p:nvPr/>
        </p:nvSpPr>
        <p:spPr>
          <a:xfrm>
            <a:off x="3833502" y="7779030"/>
            <a:ext cx="566356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1">
                <a:solidFill>
                  <a:srgbClr val="FFFFFF"/>
                </a:solidFill>
              </a:defRPr>
            </a:lvl1pPr>
          </a:lstStyle>
          <a:p>
            <a:r>
              <a:t>Project inPortfolio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What is TA doing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TA doing?</a:t>
            </a:r>
          </a:p>
        </p:txBody>
      </p:sp>
      <p:sp>
        <p:nvSpPr>
          <p:cNvPr id="180" name="Question &amp; Answ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Question &amp; Answer</a:t>
            </a:r>
          </a:p>
        </p:txBody>
      </p:sp>
      <p:sp>
        <p:nvSpPr>
          <p:cNvPr id="181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47474" y="130655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82" name="When 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When ?</a:t>
            </a:r>
          </a:p>
          <a:p>
            <a:pPr lvl="2"/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외</a:t>
            </a:r>
            <a:r>
              <a:rPr dirty="0"/>
              <a:t> </a:t>
            </a:r>
            <a:r>
              <a:rPr dirty="0" err="1"/>
              <a:t>시간은</a:t>
            </a:r>
            <a:r>
              <a:rPr dirty="0"/>
              <a:t> TA </a:t>
            </a:r>
            <a:r>
              <a:rPr dirty="0" err="1"/>
              <a:t>별로</a:t>
            </a:r>
            <a:r>
              <a:rPr dirty="0"/>
              <a:t> </a:t>
            </a:r>
            <a:r>
              <a:rPr dirty="0" err="1"/>
              <a:t>가능한</a:t>
            </a:r>
            <a:r>
              <a:rPr dirty="0"/>
              <a:t> </a:t>
            </a:r>
            <a:r>
              <a:rPr dirty="0" err="1"/>
              <a:t>시간에</a:t>
            </a:r>
            <a:r>
              <a:rPr dirty="0"/>
              <a:t> </a:t>
            </a:r>
            <a:r>
              <a:rPr dirty="0" err="1"/>
              <a:t>정보화</a:t>
            </a:r>
            <a:r>
              <a:rPr dirty="0"/>
              <a:t> </a:t>
            </a:r>
            <a:r>
              <a:rPr dirty="0" err="1"/>
              <a:t>본부에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예정</a:t>
            </a:r>
            <a:endParaRPr dirty="0"/>
          </a:p>
          <a:p>
            <a:r>
              <a:rPr dirty="0"/>
              <a:t>How ?</a:t>
            </a:r>
          </a:p>
        </p:txBody>
      </p:sp>
      <p:sp>
        <p:nvSpPr>
          <p:cNvPr id="183" name="매주 수요일 14 : 00 ~ 16 : 00"/>
          <p:cNvSpPr txBox="1"/>
          <p:nvPr/>
        </p:nvSpPr>
        <p:spPr>
          <a:xfrm>
            <a:off x="4223983" y="4345893"/>
            <a:ext cx="5683832" cy="5950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 err="1"/>
              <a:t>매주</a:t>
            </a:r>
            <a:r>
              <a:rPr dirty="0"/>
              <a:t> </a:t>
            </a:r>
            <a:r>
              <a:rPr dirty="0" err="1"/>
              <a:t>수요일</a:t>
            </a:r>
            <a:r>
              <a:rPr dirty="0"/>
              <a:t> 14 : 00 ~ 16 : 00 </a:t>
            </a:r>
          </a:p>
        </p:txBody>
      </p:sp>
      <p:sp>
        <p:nvSpPr>
          <p:cNvPr id="184" name="문자, 카톡, 메일 등을 통해 질문은 언제나 가능"/>
          <p:cNvSpPr txBox="1"/>
          <p:nvPr/>
        </p:nvSpPr>
        <p:spPr>
          <a:xfrm>
            <a:off x="3836019" y="6388371"/>
            <a:ext cx="8645912" cy="5950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 err="1"/>
              <a:t>문자</a:t>
            </a:r>
            <a:r>
              <a:rPr dirty="0"/>
              <a:t>, </a:t>
            </a:r>
            <a:r>
              <a:rPr dirty="0" err="1"/>
              <a:t>카톡</a:t>
            </a:r>
            <a:r>
              <a:rPr dirty="0"/>
              <a:t>, </a:t>
            </a:r>
            <a:r>
              <a:rPr dirty="0" err="1"/>
              <a:t>메일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질문은</a:t>
            </a:r>
            <a:r>
              <a:rPr dirty="0"/>
              <a:t> </a:t>
            </a:r>
            <a:r>
              <a:rPr dirty="0" err="1"/>
              <a:t>언제나</a:t>
            </a:r>
            <a:r>
              <a:rPr dirty="0"/>
              <a:t> </a:t>
            </a:r>
            <a:r>
              <a:rPr dirty="0" err="1"/>
              <a:t>가능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What is TA doing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TA doing?</a:t>
            </a:r>
          </a:p>
        </p:txBody>
      </p:sp>
      <p:sp>
        <p:nvSpPr>
          <p:cNvPr id="187" name="Question &amp; Answ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Question &amp; Answer</a:t>
            </a:r>
          </a:p>
        </p:txBody>
      </p:sp>
      <p:sp>
        <p:nvSpPr>
          <p:cNvPr id="18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47474" y="130655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9" name="프로그래머스 질문시 주의 사항 🙏 🙏 🙏…"/>
          <p:cNvSpPr txBox="1">
            <a:spLocks noGrp="1"/>
          </p:cNvSpPr>
          <p:nvPr>
            <p:ph type="body" idx="1"/>
          </p:nvPr>
        </p:nvSpPr>
        <p:spPr>
          <a:xfrm>
            <a:off x="423745" y="4267200"/>
            <a:ext cx="23729795" cy="84328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dirty="0" err="1"/>
              <a:t>프로그래머스</a:t>
            </a:r>
            <a:r>
              <a:rPr dirty="0"/>
              <a:t> </a:t>
            </a:r>
            <a:r>
              <a:rPr dirty="0" err="1"/>
              <a:t>질문시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사항</a:t>
            </a:r>
            <a:r>
              <a:rPr dirty="0"/>
              <a:t> 🙏 🙏 🙏</a:t>
            </a:r>
          </a:p>
          <a:p>
            <a:pPr marL="0" indent="0">
              <a:buClrTx/>
              <a:buSzTx/>
              <a:buNone/>
            </a:pPr>
            <a:r>
              <a:rPr dirty="0" err="1"/>
              <a:t>TA들은</a:t>
            </a:r>
            <a:r>
              <a:rPr dirty="0"/>
              <a:t> </a:t>
            </a:r>
            <a:r>
              <a:rPr dirty="0" err="1"/>
              <a:t>강의를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수강하는게</a:t>
            </a:r>
            <a:r>
              <a:rPr dirty="0"/>
              <a:t> </a:t>
            </a:r>
            <a:r>
              <a:rPr dirty="0" err="1"/>
              <a:t>아니기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답변이</a:t>
            </a:r>
            <a:r>
              <a:rPr dirty="0"/>
              <a:t> </a:t>
            </a:r>
            <a:r>
              <a:rPr dirty="0" err="1"/>
              <a:t>힘들</a:t>
            </a:r>
            <a:r>
              <a:rPr dirty="0"/>
              <a:t>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있어요</a:t>
            </a:r>
            <a:r>
              <a:rPr dirty="0"/>
              <a:t> 😢</a:t>
            </a:r>
          </a:p>
          <a:p>
            <a:pPr marL="0" indent="0">
              <a:buClrTx/>
              <a:buSzTx/>
              <a:buNone/>
            </a:pPr>
            <a:r>
              <a:rPr dirty="0"/>
              <a:t>Q. </a:t>
            </a:r>
            <a:r>
              <a:rPr dirty="0" err="1"/>
              <a:t>프로그래머스</a:t>
            </a:r>
            <a:r>
              <a:rPr dirty="0"/>
              <a:t> </a:t>
            </a:r>
            <a:r>
              <a:rPr dirty="0" err="1"/>
              <a:t>몇</a:t>
            </a:r>
            <a:r>
              <a:rPr dirty="0"/>
              <a:t> </a:t>
            </a:r>
            <a:r>
              <a:rPr dirty="0" err="1"/>
              <a:t>주차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코드</a:t>
            </a:r>
            <a:r>
              <a:rPr dirty="0"/>
              <a:t>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실행이</a:t>
            </a:r>
            <a:r>
              <a:rPr dirty="0"/>
              <a:t> </a:t>
            </a:r>
            <a:r>
              <a:rPr dirty="0" err="1"/>
              <a:t>안될까요</a:t>
            </a:r>
            <a:r>
              <a:rPr dirty="0"/>
              <a:t>..?  ❌</a:t>
            </a:r>
          </a:p>
          <a:p>
            <a:pPr marL="0" indent="0">
              <a:buClrTx/>
              <a:buSzTx/>
              <a:buNone/>
            </a:pPr>
            <a:r>
              <a:rPr dirty="0"/>
              <a:t>Q. </a:t>
            </a:r>
            <a:r>
              <a:rPr dirty="0" err="1"/>
              <a:t>전체적인</a:t>
            </a:r>
            <a:r>
              <a:rPr dirty="0"/>
              <a:t> </a:t>
            </a:r>
            <a:r>
              <a:rPr dirty="0" err="1"/>
              <a:t>상황</a:t>
            </a:r>
            <a:r>
              <a:rPr dirty="0"/>
              <a:t> </a:t>
            </a:r>
            <a:r>
              <a:rPr dirty="0" err="1"/>
              <a:t>설명</a:t>
            </a:r>
            <a:r>
              <a:rPr dirty="0"/>
              <a:t> </a:t>
            </a:r>
            <a:r>
              <a:rPr dirty="0" err="1"/>
              <a:t>필요</a:t>
            </a:r>
            <a:r>
              <a:rPr dirty="0"/>
              <a:t> </a:t>
            </a:r>
          </a:p>
          <a:p>
            <a:pPr marL="0" lvl="2" indent="914400">
              <a:buClrTx/>
              <a:buSzTx/>
              <a:buNone/>
            </a:pPr>
            <a:r>
              <a:rPr dirty="0"/>
              <a:t>EX)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기능을</a:t>
            </a:r>
            <a:r>
              <a:rPr dirty="0"/>
              <a:t> </a:t>
            </a:r>
            <a:r>
              <a:rPr dirty="0" err="1"/>
              <a:t>구현하고</a:t>
            </a:r>
            <a:r>
              <a:rPr dirty="0"/>
              <a:t> </a:t>
            </a:r>
            <a:r>
              <a:rPr dirty="0" err="1"/>
              <a:t>싶은데</a:t>
            </a:r>
            <a:r>
              <a:rPr dirty="0"/>
              <a:t> ~~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오류가</a:t>
            </a:r>
            <a:r>
              <a:rPr dirty="0"/>
              <a:t> </a:t>
            </a:r>
            <a:r>
              <a:rPr dirty="0" err="1"/>
              <a:t>발생합니다</a:t>
            </a:r>
            <a:r>
              <a:rPr dirty="0"/>
              <a:t>.. </a:t>
            </a:r>
            <a:r>
              <a:rPr dirty="0" err="1"/>
              <a:t>도와주세요</a:t>
            </a:r>
            <a:r>
              <a:rPr dirty="0"/>
              <a:t>!! ⭕️</a:t>
            </a:r>
          </a:p>
        </p:txBody>
      </p:sp>
      <p:sp>
        <p:nvSpPr>
          <p:cNvPr id="190" name="주의 사항!!!!"/>
          <p:cNvSpPr txBox="1"/>
          <p:nvPr/>
        </p:nvSpPr>
        <p:spPr>
          <a:xfrm>
            <a:off x="369226" y="3410882"/>
            <a:ext cx="2507789" cy="59503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사항</a:t>
            </a:r>
            <a:r>
              <a:rPr dirty="0"/>
              <a:t>!!!!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hat is TA doing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TA doing?</a:t>
            </a:r>
          </a:p>
        </p:txBody>
      </p:sp>
      <p:sp>
        <p:nvSpPr>
          <p:cNvPr id="193" name="Practic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Practice</a:t>
            </a:r>
          </a:p>
        </p:txBody>
      </p:sp>
      <p:sp>
        <p:nvSpPr>
          <p:cNvPr id="19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47474" y="130655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95" name="Subject…"/>
          <p:cNvSpPr txBox="1">
            <a:spLocks noGrp="1"/>
          </p:cNvSpPr>
          <p:nvPr>
            <p:ph type="body" sz="quarter" idx="1"/>
          </p:nvPr>
        </p:nvSpPr>
        <p:spPr>
          <a:xfrm>
            <a:off x="736599" y="3891153"/>
            <a:ext cx="6560712" cy="8432801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b="1"/>
            </a:pPr>
            <a:r>
              <a:t>Subject</a:t>
            </a:r>
          </a:p>
          <a:p>
            <a:pPr>
              <a:defRPr>
                <a:gradFill flip="none" rotWithShape="1">
                  <a:gsLst>
                    <a:gs pos="0">
                      <a:schemeClr val="accent1">
                        <a:lumOff val="13575"/>
                      </a:schemeClr>
                    </a:gs>
                    <a:gs pos="100000">
                      <a:schemeClr val="accent6"/>
                    </a:gs>
                  </a:gsLst>
                  <a:lin ang="182188" scaled="0"/>
                </a:gradFill>
              </a:defRPr>
            </a:pPr>
            <a:r>
              <a:t> </a:t>
            </a:r>
            <a:r>
              <a:rPr b="1"/>
              <a:t>Figma</a:t>
            </a:r>
          </a:p>
          <a:p>
            <a:r>
              <a:t>Git</a:t>
            </a:r>
          </a:p>
          <a:p>
            <a:r>
              <a:t>자료구조 &amp; 알고리즘</a:t>
            </a:r>
          </a:p>
          <a:p>
            <a:r>
              <a:t>DevOps</a:t>
            </a:r>
          </a:p>
        </p:txBody>
      </p:sp>
      <p:sp>
        <p:nvSpPr>
          <p:cNvPr id="196" name="When…"/>
          <p:cNvSpPr txBox="1"/>
          <p:nvPr/>
        </p:nvSpPr>
        <p:spPr>
          <a:xfrm>
            <a:off x="7164502" y="3891153"/>
            <a:ext cx="9453723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2438400">
              <a:spcBef>
                <a:spcPts val="2400"/>
              </a:spcBef>
              <a:defRPr sz="4800" b="1">
                <a:solidFill>
                  <a:srgbClr val="FFFFFF"/>
                </a:solidFill>
              </a:defRPr>
            </a:pPr>
            <a:r>
              <a:t>When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 매주 공지사항 &amp; 오픈채팅 공지 예정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강의 &amp; 특강과 겹치지 않게 조정 예정</a:t>
            </a:r>
          </a:p>
        </p:txBody>
      </p:sp>
      <p:sp>
        <p:nvSpPr>
          <p:cNvPr id="197" name="Who…"/>
          <p:cNvSpPr txBox="1"/>
          <p:nvPr/>
        </p:nvSpPr>
        <p:spPr>
          <a:xfrm>
            <a:off x="16985089" y="3891153"/>
            <a:ext cx="7092046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2438400">
              <a:spcBef>
                <a:spcPts val="2400"/>
              </a:spcBef>
              <a:defRPr sz="4800" b="1">
                <a:solidFill>
                  <a:srgbClr val="FFFFFF"/>
                </a:solidFill>
              </a:defRPr>
            </a:pPr>
            <a:r>
              <a:t>Who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필요한 사람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동계 &amp; 2기 트랙 학생 전부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Welcome to SW ACADEMY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1">
                        <a:lumOff val="13575"/>
                      </a:schemeClr>
                    </a:gs>
                    <a:gs pos="100000">
                      <a:srgbClr val="FFFFFF"/>
                    </a:gs>
                  </a:gsLst>
                  <a:lin ang="5390443" scaled="0"/>
                </a:gradFill>
              </a:defRPr>
            </a:lvl1pPr>
          </a:lstStyle>
          <a:p>
            <a:r>
              <a:rPr dirty="0"/>
              <a:t>Welcome to</a:t>
            </a:r>
            <a:r>
              <a:rPr lang="en-US" dirty="0"/>
              <a:t> CNU</a:t>
            </a:r>
            <a:r>
              <a:rPr dirty="0"/>
              <a:t> SW ACADEMY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286</Words>
  <Application>Microsoft Macintosh PowerPoint</Application>
  <PresentationFormat>사용자 지정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Avenir Next Medium</vt:lpstr>
      <vt:lpstr>Avenir Next Regular</vt:lpstr>
      <vt:lpstr>AvenirNext-DemiBold</vt:lpstr>
      <vt:lpstr>Helvetica Neue</vt:lpstr>
      <vt:lpstr>22_ColorGradient</vt:lpstr>
      <vt:lpstr>TA Orientation</vt:lpstr>
      <vt:lpstr>TA 소개</vt:lpstr>
      <vt:lpstr>TA 소개</vt:lpstr>
      <vt:lpstr>TA 소개</vt:lpstr>
      <vt:lpstr>What is TA doing?</vt:lpstr>
      <vt:lpstr>What is TA doing?</vt:lpstr>
      <vt:lpstr>What is TA doing?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Orientation</dc:title>
  <cp:lastModifiedBy>이세준</cp:lastModifiedBy>
  <cp:revision>2</cp:revision>
  <dcterms:modified xsi:type="dcterms:W3CDTF">2023-01-06T08:39:10Z</dcterms:modified>
</cp:coreProperties>
</file>