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C42A-74BD-4AEF-A4CA-11C8F7A5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E60E2-B3D8-AABD-EABD-08E8B20C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B568-1679-D81D-AD0E-2F303A5B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E5F3-712A-07F3-02E3-874D2B4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841C-32DD-DD98-1A1B-69CB57FB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349D-CDD0-8891-CD39-24DC0385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21B6F-7E73-088F-2044-FF8C17A7D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CDBE-6CA6-EA66-710B-FC13BA89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277D-5A67-EE34-9498-5763ECE4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7A0D-B926-663F-EEEC-F32E619E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07F9A-FF90-2235-6768-51ACF64FA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3B06B-4521-5EDE-8089-76261107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E431-49EC-D0E6-103D-3216EC40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E120-D194-2BFF-C62D-D8A794CB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20E2-7794-50A5-AEDB-EC8E4C7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BD4F-F60E-ED08-1274-BECAC494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504E-E0F4-DDA5-57AA-0EC82487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2AB7-27C3-7E88-2D3B-27DAFAFA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3B99-BCBC-53D4-0F80-B3F3CB29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756A-9022-B898-A9FF-F8775434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20BF-EB7F-A7A8-2F6C-4193DC48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FAEF-92B3-CC9B-210E-3506D946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71F4-B93B-D671-1CA6-E8A2468E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23115-FFC6-92DA-4DE0-5C33CEE3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9856-B3CE-09BA-0A2F-BD0326EE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B104-E187-6B7A-D7DE-DCAA7276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7BCE-768B-71AF-0F79-846B93572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87018-D9D3-AE6F-3935-6AE7402E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380C-3BEE-C6F7-871E-7941B48B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399C-9BF0-0141-7E6D-1379799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511DE-13BE-B3C6-F5B2-7A7D293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9105-2BDE-BC66-B414-0F643501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0B47-18AF-9080-DA07-50FC8565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3BD6C-7B6B-C39B-D279-6D5305A4B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A9A85-EAF0-9EA2-699A-3B7CF78F5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CB58C-0AEB-8839-800B-CB5A47AB2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533EE-3EB6-50D5-4A74-4A067F78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35EE7-890F-96F3-8CF0-85B1DC16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23542-6092-62C4-5718-53FBB2C0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879D-4268-2827-980B-4B49DAFC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8FC01-62FE-7AAF-3C0E-51D67C48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F6FBC-34C8-2A33-1757-FBBFE492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963E7-52E4-6D61-E5EB-8D226DA8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21AD8-3EDF-AA8D-D8B4-5E1C7EBB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FED4D-1E2D-9BF1-52E1-ADC94510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1E70-8D1B-9005-98D0-20A818B5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0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B469-19B6-DE45-21A4-F16BDD25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69D7-5C4D-E5F2-43C4-9606723F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66E0B-D1D4-5CA8-648B-565DDBC7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6015E-B039-5A5C-7976-937DC074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6B1AE-60C4-6D49-1417-978A41AF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B83-13B4-A96E-9E92-84AF67F4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045A-02AA-3F7D-E96A-8CEB6CDB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4E089-97A4-215E-A2FB-7C04982D8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907F-97F6-187E-C5CC-23AFA186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0418-CCEF-8DE9-C7BB-5C066229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CF5E-6C3E-5088-D166-9B899A0C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0AE60-4F4F-3F2B-B604-9A65D740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D9FD0-68EC-E848-6ACC-B0FED341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8436-1717-D930-73BF-DEDBDA38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73FF-F9C6-F763-77AF-AD1680F6D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8670-66EA-4F00-80E3-4952B1AA7CA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53E7-55E3-C711-B19C-F38134CAA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C00F-6107-9785-75F6-0C162D11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F9E0-F9CF-4A79-8569-F8DDFC2FC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F9D97-2D76-B907-DA8E-0E3F62F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0914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774178-C941-19D8-7BAF-6915E8A3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0914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0914</dc:title>
  <dc:creator>Yiming Zhao</dc:creator>
  <cp:lastModifiedBy>Yiming Zhao</cp:lastModifiedBy>
  <cp:revision>1</cp:revision>
  <dcterms:created xsi:type="dcterms:W3CDTF">2022-09-08T21:23:04Z</dcterms:created>
  <dcterms:modified xsi:type="dcterms:W3CDTF">2022-09-08T22:00:42Z</dcterms:modified>
</cp:coreProperties>
</file>