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63" r:id="rId6"/>
    <p:sldId id="260" r:id="rId7"/>
    <p:sldId id="259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FC54-820F-6029-5C19-4058D4D79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E5F0-5B01-36CF-0AE2-7A38D158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BC20-3F4A-40D2-6834-0747B1AB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5A3B-690C-A7EB-0311-8B3873EC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BB02-8043-F421-26A7-7EFD7345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D20-78C8-2B28-9314-D290B3E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F82B-DDBE-838C-511C-F74692F36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A1EF-B51B-DA17-61B6-42777136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74A8-78B6-DF3A-F60D-A46FD41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EA5E-FD1C-DB97-5B86-EE2FB5BD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BBA-9578-BB50-4431-83469C3A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7CE82-4DA1-8115-8DAD-501FA254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44EE-CE9B-F32A-C8A4-99D38B0B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4031-1BA4-6367-E743-0937D9AB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36D0-719E-D3B9-FB00-7E76C997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9B10-7C2A-ECBD-C984-5E1C6DF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3E7-AC46-F997-8343-9B0E4AE8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A74E-44E7-72DA-580B-156AD7C7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8829-301B-3DA4-0A4E-C37D88F1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574-E7F0-191F-64C7-D5284C8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7CD8-5DB1-9542-F37D-75CAD787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66C2F-662F-19AD-83FB-A16C4BE8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C0CB-639C-8CAE-01D3-2EC1FEB0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50EB-60EB-F61A-EB0C-D61DE49A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CC6F-B2DB-7AA3-1A00-3170CA3B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A31-FC91-E33A-B95F-7D7C491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5CF1-5448-684A-59F2-AD59DAA0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075B-AFD2-321F-00D9-C75427DDF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459B-B9A7-BA6A-5C43-B0C5CB92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5BA5-3024-C17C-CA64-8958DC9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B8C48-4F20-92F4-8F56-28E6BF87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7338-DCFE-BE94-1700-640FBE9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D25A-E4DB-638C-2FA0-5390F771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8C20-E5D3-5754-1180-A0C75FCC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6CCEE-817D-938E-1807-0EF9E691C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5644E-B27B-26CC-90C1-239B81520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48225-4925-A9C3-4AC5-C8CF2582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75DF4-FCC5-2DB6-ED61-65ADB56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D0CE8-2669-A9C4-C8AB-FF6930D6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D69C-5C79-BD10-8DEB-66D41953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A8F4C-67EE-BEBC-BE9F-2FC3E3B9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42990-84D6-8FA8-AF5F-45885C07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43F73-46B3-951F-B787-0E0C09C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473D9-CC02-A9FC-4BB0-7697DE86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C7999-7471-7D73-B61B-4DAD706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2548-B220-CF66-25FD-6964118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D0D-4ADB-1690-8067-4FABDCB0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9C9E-6BDB-C95B-F962-A46BCDA8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D6A0C-0137-CC1B-93E4-62BD5118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E8034-282F-0CA3-62C1-24E2A848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7F88-7BEA-1982-CF7C-EB7E4977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10B4-3CC0-2A2C-CB70-6A0876F2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620-6C16-DF4E-8B79-BB3409A3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00424-2F81-BA04-CA36-42D0DE0D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62C9-F8FC-F537-0813-0F94D850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AD359-962A-27FC-E168-B7258D5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67F-AD2F-26BD-D51A-652334EE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6E63-0A01-1291-770D-2F592D2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7617C-229A-3F36-FB0E-D0937CE5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347A-517F-2541-BB4B-D87322AD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A80F-FDD4-6D70-1DA8-B76894062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5491-1D2C-4F4C-A78E-91D934FF0A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6694-5585-5A7E-39A1-57B02F1E4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7AB-4DCA-61E9-4F17-4E6CB0D3D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243D-38AE-48E8-A794-C1FACAAC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0AC-FB9E-0977-BB68-B1E69E10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099E4-3564-D7BB-920B-8583E2165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5" y="1825625"/>
            <a:ext cx="7736570" cy="4351338"/>
          </a:xfrm>
        </p:spPr>
      </p:pic>
    </p:spTree>
    <p:extLst>
      <p:ext uri="{BB962C8B-B14F-4D97-AF65-F5344CB8AC3E}">
        <p14:creationId xmlns:p14="http://schemas.microsoft.com/office/powerpoint/2010/main" val="19746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7C9-3413-ED93-2AB4-DFE31D0C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04337-7C70-7567-C194-923198553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5" y="2152892"/>
            <a:ext cx="24384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9A0BA-8F64-B794-5198-E7ADACAD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82" y="2152892"/>
            <a:ext cx="2438400" cy="2438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F5EBA-6832-756A-AA9A-A944BBB6A2DF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4334882" y="3372092"/>
            <a:ext cx="237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A0260-A396-9405-B6FA-5D020280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step = 2 (3x3 mean initialization)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346F5E-2270-7A90-D403-0CE2ED93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5" y="1823754"/>
            <a:ext cx="7736570" cy="4351338"/>
          </a:xfrm>
        </p:spPr>
      </p:pic>
    </p:spTree>
    <p:extLst>
      <p:ext uri="{BB962C8B-B14F-4D97-AF65-F5344CB8AC3E}">
        <p14:creationId xmlns:p14="http://schemas.microsoft.com/office/powerpoint/2010/main" val="14730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63AC-5553-A73D-2D57-07567B2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step = 2 (3x3 mean initialization)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5DAA9D-D0AB-9C92-6871-D9B923096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28" y="4235451"/>
            <a:ext cx="2438400" cy="2438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71263B-99C5-0AEB-2E2E-41CCF82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977"/>
            <a:ext cx="773657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CCFF34-0080-EB20-D888-C40B3420A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28" y="1485971"/>
            <a:ext cx="2438400" cy="2438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AA22D-7002-6D57-7537-4E158D25106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0190328" y="3924371"/>
            <a:ext cx="0" cy="31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F0ED-C4E2-15B4-2844-8594471D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in Square (mid gray) 1@2x2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4FE2E-FDFE-7474-F1B3-1E518BC1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5" y="1825625"/>
            <a:ext cx="7736570" cy="4351338"/>
          </a:xfrm>
        </p:spPr>
      </p:pic>
    </p:spTree>
    <p:extLst>
      <p:ext uri="{BB962C8B-B14F-4D97-AF65-F5344CB8AC3E}">
        <p14:creationId xmlns:p14="http://schemas.microsoft.com/office/powerpoint/2010/main" val="36570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86EC-03AC-BB4E-F6E1-E1391EEE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in Square (mid gray) 1@2x2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A23A0-A3E1-CC5C-35D5-6321544ED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974"/>
            <a:ext cx="77365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02D4-95B4-6D41-233E-94789173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1181935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78B95-7AC5-4F27-55BA-39E80CA4B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4115182"/>
            <a:ext cx="2438400" cy="2438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01863-2AD8-F349-798A-DE43A4CA629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354301" y="3620335"/>
            <a:ext cx="0" cy="4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388-1A17-CC06-5B30-3DEC0FCE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in Square (mean 5x5) 1@2x2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54188-D880-F574-BA2F-87D424983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5" y="1825625"/>
            <a:ext cx="7736570" cy="4351338"/>
          </a:xfrm>
        </p:spPr>
      </p:pic>
    </p:spTree>
    <p:extLst>
      <p:ext uri="{BB962C8B-B14F-4D97-AF65-F5344CB8AC3E}">
        <p14:creationId xmlns:p14="http://schemas.microsoft.com/office/powerpoint/2010/main" val="165246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352-721B-2E95-7B3B-7BBC466E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in Square (mean 5x5) 1@2x2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C51E-17F7-5193-DF4F-D262B77B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8927"/>
            <a:ext cx="77365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A2F4A-8DCB-6144-4C08-9BE62E636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1345065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68114-5D84-708F-EA84-1EF66CA62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1" y="4293735"/>
            <a:ext cx="2438400" cy="2438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F02EA5-84D2-8FD1-F4D6-024211615B9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354301" y="3783465"/>
            <a:ext cx="0" cy="51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CDEA-B1D3-050D-B387-B7CA1E41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Resolution 2x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E4EDC-CA8A-B018-C2DC-2C0880B65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83" y="1690688"/>
            <a:ext cx="8299265" cy="4664187"/>
          </a:xfrm>
        </p:spPr>
      </p:pic>
    </p:spTree>
    <p:extLst>
      <p:ext uri="{BB962C8B-B14F-4D97-AF65-F5344CB8AC3E}">
        <p14:creationId xmlns:p14="http://schemas.microsoft.com/office/powerpoint/2010/main" val="325984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E002-D78F-69DC-DF3D-0A5350F1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400-C576-D1E1-88D3-197C5932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52D42-D4F1-42C0-55A9-81250BF2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9" y="113982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1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Original</vt:lpstr>
      <vt:lpstr>Regular step = 2 (3x3 mean initialization)</vt:lpstr>
      <vt:lpstr>Regular step = 2 (3x3 mean initialization)</vt:lpstr>
      <vt:lpstr>Rand in Square (mid gray) 1@2x2</vt:lpstr>
      <vt:lpstr>Rand in Square (mid gray) 1@2x2</vt:lpstr>
      <vt:lpstr>Rand in Square (mean 5x5) 1@2x2</vt:lpstr>
      <vt:lpstr>Rand in Square (mean 5x5) 1@2x2</vt:lpstr>
      <vt:lpstr>Super Resolution 2x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step = 2 (3x3 mean)</dc:title>
  <dc:creator>Yiming Zhao</dc:creator>
  <cp:lastModifiedBy>Yiming Zhao</cp:lastModifiedBy>
  <cp:revision>6</cp:revision>
  <dcterms:created xsi:type="dcterms:W3CDTF">2022-10-05T02:36:54Z</dcterms:created>
  <dcterms:modified xsi:type="dcterms:W3CDTF">2022-10-05T02:52:16Z</dcterms:modified>
</cp:coreProperties>
</file>