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1F9"/>
    <a:srgbClr val="A7CDF4"/>
    <a:srgbClr val="F49293"/>
    <a:srgbClr val="FAFBFD"/>
    <a:srgbClr val="5C88B7"/>
    <a:srgbClr val="7D8EAF"/>
    <a:srgbClr val="BAD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7D06A-9417-486A-9395-9708BAB05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FC8D1D-9EA4-4B1A-A5A9-FC6C4489C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D119FB-FA56-4777-8852-25F765B7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D84-8DDC-4435-908B-E13E99148DA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8938E4-5C40-4602-BC9A-20A30D08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6C41DA-1FC0-427C-BDAC-9B8C4C8C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6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A6965-3B73-4026-B4ED-C12C3775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9F2FD4-E77D-4F51-B44A-BF414EB57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4EDEA5-12B3-47D3-8A34-72DBAE62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D84-8DDC-4435-908B-E13E99148DA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5B8FD5-56FA-4194-8597-670EA23A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16E8B-8502-4E1F-A02E-622ADA89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43BC7D-F2D0-4C92-BB0B-1CA6E4E88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31CEC6-8EEF-45F1-AD9D-C0F0665B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814EF-9841-4A97-A312-C75A2B05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D84-8DDC-4435-908B-E13E99148DA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69ECAD-F31A-4321-85F7-2A8D60A7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38BA77-D305-445B-BFB5-82A72CE7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1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A097F-BFF3-458E-B044-8E6C42EB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5198F2-D4BA-4FA7-A339-EE4823C0D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7D2731-AD68-46FC-B4AE-D455EBCE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D84-8DDC-4435-908B-E13E99148DA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A79F16-EA24-41AF-B9E5-43DDC5A1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21A701-D569-40E3-BA5F-6A529C03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4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C3588-BC2E-478A-B09F-738838F0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80BF4E-615C-4083-8388-7627AF413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849A2-48FB-445D-9B47-BF8987D0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D84-8DDC-4435-908B-E13E99148DA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9C8F2-0ECA-4133-B258-CA52D927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9B1DDA-F3E1-47F0-80EC-3436EFCC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7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CABA7-7CA1-491A-875E-5B7000B0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B770B5-1BDF-444D-9CD3-53542FCB3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C72CCB-96C1-4197-9652-3889F337C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8E3BB1-3616-4AED-B24B-3CB1330F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D84-8DDC-4435-908B-E13E99148DA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DF6429-B463-475B-9BBC-E5459430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552029-CF73-44CB-8A23-956209E1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2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EFB9E-A7FB-48F7-9A93-4647480B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5DB00D-FAB3-481E-8FF8-4BB0910FE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BB3B90-ABDA-4A06-8090-42991719A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23E07F-424F-494F-B26E-1F521E9C6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E9CAB1-8B37-4EEF-A4CA-D49C0AF8E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6F916E-1860-4E3A-A853-744C8213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D84-8DDC-4435-908B-E13E99148DA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E345C3-2AE0-45A1-9D71-2DC67CE6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50A5A4-465B-4678-932D-E7E8DBFB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5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9F8A7-D629-474E-AC3C-9A4E7CCB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E41C41-E469-4DC8-BC5A-91E17190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D84-8DDC-4435-908B-E13E99148DA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214A8A-3F91-4328-AA5C-E7646DBD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320927-C3CE-4E8C-B41E-A4DB76CA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2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DA7C27-C39F-4933-AF1C-8A012EA0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D84-8DDC-4435-908B-E13E99148DA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8617E6-ABFA-4946-ADD8-BC93E25A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C8C7D3-8BFA-451D-83E1-002B01E5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1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E4786-D92B-4730-B2B6-5CD5B894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BCCD66-5F05-4CFA-9FC5-B049CDAD7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CEE261-99FC-45D0-A6E1-6F6D693BF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5D960B-11F1-445B-9DBB-549E3B2A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D84-8DDC-4435-908B-E13E99148DA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E753A9-D1D8-438A-A4E9-11809ABF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148970-1E02-4711-B6EE-FFDF4C67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6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F6E8C-7977-47C2-88EC-F48DA533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09F195-337C-455F-A24A-4E5FAEB29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0F0D54-51E2-41B2-A436-02F386213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A91BAB-96E7-41F0-BF30-CDD4A32E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D84-8DDC-4435-908B-E13E99148DA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0F9C14-3D54-4722-9BDF-430CAF75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6118B3-C603-4FDC-91FB-70CAA6FC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9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2C8568-2577-4422-8FC9-F9B857B4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620FF7-F1CC-4A3B-8463-7CA777862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7CB23C-BA5A-48B9-BF17-8D1676BA5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0BD84-8DDC-4435-908B-E13E99148DA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391AA-7006-4125-862E-1AECBD032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76C48B-E627-4CF9-B938-D4BCE7C76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2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reloj&#10;&#10;Descripción generada automáticamente">
            <a:extLst>
              <a:ext uri="{FF2B5EF4-FFF2-40B4-BE49-F238E27FC236}">
                <a16:creationId xmlns:a16="http://schemas.microsoft.com/office/drawing/2014/main" id="{C860B350-62F2-4E9E-B56D-89FC37754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4" y="381000"/>
            <a:ext cx="6096000" cy="6096000"/>
          </a:xfrm>
          <a:prstGeom prst="rect">
            <a:avLst/>
          </a:prstGeom>
        </p:spPr>
      </p:pic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2E2E9F73-50D5-4F09-AC6E-008E810ECEE3}"/>
              </a:ext>
            </a:extLst>
          </p:cNvPr>
          <p:cNvSpPr/>
          <p:nvPr/>
        </p:nvSpPr>
        <p:spPr>
          <a:xfrm>
            <a:off x="2" y="0"/>
            <a:ext cx="12191999" cy="6858000"/>
          </a:xfrm>
          <a:custGeom>
            <a:avLst/>
            <a:gdLst>
              <a:gd name="connsiteX0" fmla="*/ 2002485 w 12191999"/>
              <a:gd name="connsiteY0" fmla="*/ 3860265 h 6858000"/>
              <a:gd name="connsiteX1" fmla="*/ 1536945 w 12191999"/>
              <a:gd name="connsiteY1" fmla="*/ 4791345 h 6858000"/>
              <a:gd name="connsiteX2" fmla="*/ 2002485 w 12191999"/>
              <a:gd name="connsiteY2" fmla="*/ 5722424 h 6858000"/>
              <a:gd name="connsiteX3" fmla="*/ 3231510 w 12191999"/>
              <a:gd name="connsiteY3" fmla="*/ 5722424 h 6858000"/>
              <a:gd name="connsiteX4" fmla="*/ 3697050 w 12191999"/>
              <a:gd name="connsiteY4" fmla="*/ 4791345 h 6858000"/>
              <a:gd name="connsiteX5" fmla="*/ 3231510 w 12191999"/>
              <a:gd name="connsiteY5" fmla="*/ 3860265 h 6858000"/>
              <a:gd name="connsiteX6" fmla="*/ 3752078 w 12191999"/>
              <a:gd name="connsiteY6" fmla="*/ 2872751 h 6858000"/>
              <a:gd name="connsiteX7" fmla="*/ 3286538 w 12191999"/>
              <a:gd name="connsiteY7" fmla="*/ 3803831 h 6858000"/>
              <a:gd name="connsiteX8" fmla="*/ 3752078 w 12191999"/>
              <a:gd name="connsiteY8" fmla="*/ 4734910 h 6858000"/>
              <a:gd name="connsiteX9" fmla="*/ 4981103 w 12191999"/>
              <a:gd name="connsiteY9" fmla="*/ 4734910 h 6858000"/>
              <a:gd name="connsiteX10" fmla="*/ 5446643 w 12191999"/>
              <a:gd name="connsiteY10" fmla="*/ 3803831 h 6858000"/>
              <a:gd name="connsiteX11" fmla="*/ 4981103 w 12191999"/>
              <a:gd name="connsiteY11" fmla="*/ 2872751 h 6858000"/>
              <a:gd name="connsiteX12" fmla="*/ 2002484 w 12191999"/>
              <a:gd name="connsiteY12" fmla="*/ 1913454 h 6858000"/>
              <a:gd name="connsiteX13" fmla="*/ 1536945 w 12191999"/>
              <a:gd name="connsiteY13" fmla="*/ 2844534 h 6858000"/>
              <a:gd name="connsiteX14" fmla="*/ 2002484 w 12191999"/>
              <a:gd name="connsiteY14" fmla="*/ 3775613 h 6858000"/>
              <a:gd name="connsiteX15" fmla="*/ 3231510 w 12191999"/>
              <a:gd name="connsiteY15" fmla="*/ 3775613 h 6858000"/>
              <a:gd name="connsiteX16" fmla="*/ 3697050 w 12191999"/>
              <a:gd name="connsiteY16" fmla="*/ 2844534 h 6858000"/>
              <a:gd name="connsiteX17" fmla="*/ 3231510 w 12191999"/>
              <a:gd name="connsiteY17" fmla="*/ 1913454 h 6858000"/>
              <a:gd name="connsiteX18" fmla="*/ 3752079 w 12191999"/>
              <a:gd name="connsiteY18" fmla="*/ 954157 h 6858000"/>
              <a:gd name="connsiteX19" fmla="*/ 3286539 w 12191999"/>
              <a:gd name="connsiteY19" fmla="*/ 1885238 h 6858000"/>
              <a:gd name="connsiteX20" fmla="*/ 3752079 w 12191999"/>
              <a:gd name="connsiteY20" fmla="*/ 2816316 h 6858000"/>
              <a:gd name="connsiteX21" fmla="*/ 4981103 w 12191999"/>
              <a:gd name="connsiteY21" fmla="*/ 2816316 h 6858000"/>
              <a:gd name="connsiteX22" fmla="*/ 5446643 w 12191999"/>
              <a:gd name="connsiteY22" fmla="*/ 1885238 h 6858000"/>
              <a:gd name="connsiteX23" fmla="*/ 4981103 w 12191999"/>
              <a:gd name="connsiteY23" fmla="*/ 954157 h 6858000"/>
              <a:gd name="connsiteX24" fmla="*/ 0 w 12191999"/>
              <a:gd name="connsiteY24" fmla="*/ 0 h 6858000"/>
              <a:gd name="connsiteX25" fmla="*/ 12191999 w 12191999"/>
              <a:gd name="connsiteY25" fmla="*/ 0 h 6858000"/>
              <a:gd name="connsiteX26" fmla="*/ 12191999 w 12191999"/>
              <a:gd name="connsiteY26" fmla="*/ 6858000 h 6858000"/>
              <a:gd name="connsiteX27" fmla="*/ 0 w 12191999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1999" h="6858000">
                <a:moveTo>
                  <a:pt x="2002485" y="3860265"/>
                </a:moveTo>
                <a:lnTo>
                  <a:pt x="1536945" y="4791345"/>
                </a:lnTo>
                <a:lnTo>
                  <a:pt x="2002485" y="5722424"/>
                </a:lnTo>
                <a:lnTo>
                  <a:pt x="3231510" y="5722424"/>
                </a:lnTo>
                <a:lnTo>
                  <a:pt x="3697050" y="4791345"/>
                </a:lnTo>
                <a:lnTo>
                  <a:pt x="3231510" y="3860265"/>
                </a:lnTo>
                <a:close/>
                <a:moveTo>
                  <a:pt x="3752078" y="2872751"/>
                </a:moveTo>
                <a:lnTo>
                  <a:pt x="3286538" y="3803831"/>
                </a:lnTo>
                <a:lnTo>
                  <a:pt x="3752078" y="4734910"/>
                </a:lnTo>
                <a:lnTo>
                  <a:pt x="4981103" y="4734910"/>
                </a:lnTo>
                <a:lnTo>
                  <a:pt x="5446643" y="3803831"/>
                </a:lnTo>
                <a:lnTo>
                  <a:pt x="4981103" y="2872751"/>
                </a:lnTo>
                <a:close/>
                <a:moveTo>
                  <a:pt x="2002484" y="1913454"/>
                </a:moveTo>
                <a:lnTo>
                  <a:pt x="1536945" y="2844534"/>
                </a:lnTo>
                <a:lnTo>
                  <a:pt x="2002484" y="3775613"/>
                </a:lnTo>
                <a:lnTo>
                  <a:pt x="3231510" y="3775613"/>
                </a:lnTo>
                <a:lnTo>
                  <a:pt x="3697050" y="2844534"/>
                </a:lnTo>
                <a:lnTo>
                  <a:pt x="3231510" y="1913454"/>
                </a:lnTo>
                <a:close/>
                <a:moveTo>
                  <a:pt x="3752079" y="954157"/>
                </a:moveTo>
                <a:lnTo>
                  <a:pt x="3286539" y="1885238"/>
                </a:lnTo>
                <a:lnTo>
                  <a:pt x="3752079" y="2816316"/>
                </a:lnTo>
                <a:lnTo>
                  <a:pt x="4981103" y="2816316"/>
                </a:lnTo>
                <a:lnTo>
                  <a:pt x="5446643" y="1885238"/>
                </a:lnTo>
                <a:lnTo>
                  <a:pt x="4981103" y="95415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AD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B849D806-3962-4874-83AB-DF57818C12FD}"/>
              </a:ext>
            </a:extLst>
          </p:cNvPr>
          <p:cNvSpPr/>
          <p:nvPr/>
        </p:nvSpPr>
        <p:spPr>
          <a:xfrm>
            <a:off x="239150" y="0"/>
            <a:ext cx="1209822" cy="6858000"/>
          </a:xfrm>
          <a:prstGeom prst="parallelogram">
            <a:avLst>
              <a:gd name="adj" fmla="val 56395"/>
            </a:avLst>
          </a:prstGeom>
          <a:solidFill>
            <a:srgbClr val="5C88B7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Paralelogramo 12">
            <a:extLst>
              <a:ext uri="{FF2B5EF4-FFF2-40B4-BE49-F238E27FC236}">
                <a16:creationId xmlns:a16="http://schemas.microsoft.com/office/drawing/2014/main" id="{4B32D1AE-194B-464E-AAA3-10B2FEE74F0A}"/>
              </a:ext>
            </a:extLst>
          </p:cNvPr>
          <p:cNvSpPr/>
          <p:nvPr/>
        </p:nvSpPr>
        <p:spPr>
          <a:xfrm>
            <a:off x="10857913" y="0"/>
            <a:ext cx="1209822" cy="6858000"/>
          </a:xfrm>
          <a:prstGeom prst="parallelogram">
            <a:avLst>
              <a:gd name="adj" fmla="val 56395"/>
            </a:avLst>
          </a:prstGeom>
          <a:solidFill>
            <a:srgbClr val="5C88B7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65DB178-C597-4309-BE8D-6350AF9FBA89}"/>
              </a:ext>
            </a:extLst>
          </p:cNvPr>
          <p:cNvSpPr txBox="1"/>
          <p:nvPr/>
        </p:nvSpPr>
        <p:spPr>
          <a:xfrm>
            <a:off x="5954969" y="1530488"/>
            <a:ext cx="4264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CONTACTS</a:t>
            </a:r>
          </a:p>
          <a:p>
            <a:pPr algn="ctr"/>
            <a:r>
              <a:rPr lang="en-US" sz="6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SCHEDULE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2693C7B-64A8-4A78-9028-198F581943A3}"/>
              </a:ext>
            </a:extLst>
          </p:cNvPr>
          <p:cNvSpPr txBox="1"/>
          <p:nvPr/>
        </p:nvSpPr>
        <p:spPr>
          <a:xfrm>
            <a:off x="6530162" y="3594080"/>
            <a:ext cx="3114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Yimar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David Tamayo</a:t>
            </a:r>
          </a:p>
          <a:p>
            <a:pPr algn="ctr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Sergio Cabrera</a:t>
            </a:r>
          </a:p>
          <a:p>
            <a:pPr algn="ctr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Juan Diego Naranjo</a:t>
            </a:r>
          </a:p>
          <a:p>
            <a:pPr algn="ctr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 María Muñoz</a:t>
            </a:r>
          </a:p>
        </p:txBody>
      </p:sp>
      <p:pic>
        <p:nvPicPr>
          <p:cNvPr id="1026" name="Picture 2" descr="Resultado de imagen de universidad icesi logo">
            <a:extLst>
              <a:ext uri="{FF2B5EF4-FFF2-40B4-BE49-F238E27FC236}">
                <a16:creationId xmlns:a16="http://schemas.microsoft.com/office/drawing/2014/main" id="{CC2456E8-2E02-4E4E-8FE7-2FD406EEA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101" y="5550882"/>
            <a:ext cx="2471529" cy="102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05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Imagen que contiene tabla&#10;&#10;Descripción generada automáticamente">
            <a:extLst>
              <a:ext uri="{FF2B5EF4-FFF2-40B4-BE49-F238E27FC236}">
                <a16:creationId xmlns:a16="http://schemas.microsoft.com/office/drawing/2014/main" id="{E9EAA349-50A9-448A-86CD-A9F430DFF3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85" b="89617" l="6550" r="95208">
                        <a14:foregroundMark x1="12460" y1="24601" x2="12460" y2="24601"/>
                        <a14:foregroundMark x1="6709" y1="19808" x2="6709" y2="19808"/>
                        <a14:foregroundMark x1="28594" y1="20128" x2="28594" y2="20128"/>
                        <a14:foregroundMark x1="27955" y1="15974" x2="27955" y2="15974"/>
                        <a14:foregroundMark x1="28594" y1="18690" x2="28594" y2="18690"/>
                        <a14:foregroundMark x1="28594" y1="17412" x2="28594" y2="17412"/>
                        <a14:foregroundMark x1="29233" y1="19808" x2="29233" y2="19808"/>
                        <a14:foregroundMark x1="29233" y1="23003" x2="29233" y2="23003"/>
                        <a14:foregroundMark x1="33546" y1="23482" x2="33546" y2="23482"/>
                        <a14:foregroundMark x1="36262" y1="21725" x2="36262" y2="21725"/>
                        <a14:foregroundMark x1="38658" y1="21246" x2="38658" y2="21246"/>
                        <a14:foregroundMark x1="43131" y1="22524" x2="43131" y2="22524"/>
                        <a14:foregroundMark x1="40256" y1="23163" x2="40256" y2="23163"/>
                        <a14:foregroundMark x1="71725" y1="16454" x2="71725" y2="16454"/>
                        <a14:foregroundMark x1="73323" y1="21246" x2="73323" y2="21246"/>
                        <a14:foregroundMark x1="73482" y1="21725" x2="73482" y2="21725"/>
                        <a14:foregroundMark x1="74281" y1="23003" x2="74281" y2="23003"/>
                        <a14:foregroundMark x1="70927" y1="21725" x2="70927" y2="21725"/>
                        <a14:foregroundMark x1="68371" y1="19169" x2="68371" y2="19169"/>
                        <a14:foregroundMark x1="70447" y1="13898" x2="70447" y2="13898"/>
                        <a14:foregroundMark x1="60224" y1="20767" x2="60224" y2="20767"/>
                        <a14:foregroundMark x1="59585" y1="23003" x2="59585" y2="23003"/>
                        <a14:foregroundMark x1="84185" y1="18211" x2="84185" y2="18211"/>
                        <a14:foregroundMark x1="87540" y1="20767" x2="87540" y2="20767"/>
                        <a14:foregroundMark x1="90895" y1="20288" x2="90895" y2="20288"/>
                        <a14:foregroundMark x1="88339" y1="20128" x2="88339" y2="20128"/>
                        <a14:foregroundMark x1="93930" y1="18371" x2="93930" y2="18371"/>
                        <a14:foregroundMark x1="90415" y1="43610" x2="90415" y2="43610"/>
                        <a14:foregroundMark x1="91374" y1="56070" x2="91374" y2="56070"/>
                        <a14:foregroundMark x1="93131" y1="57508" x2="93131" y2="57508"/>
                        <a14:foregroundMark x1="92173" y1="59265" x2="92173" y2="59265"/>
                        <a14:foregroundMark x1="94409" y1="57188" x2="94409" y2="57188"/>
                        <a14:foregroundMark x1="89776" y1="63099" x2="89776" y2="63099"/>
                        <a14:foregroundMark x1="95208" y1="56230" x2="95208" y2="56230"/>
                        <a14:foregroundMark x1="80192" y1="82907" x2="80192" y2="82907"/>
                        <a14:foregroundMark x1="77316" y1="79073" x2="77316" y2="79073"/>
                        <a14:foregroundMark x1="89936" y1="67732" x2="89936" y2="67732"/>
                        <a14:foregroundMark x1="91214" y1="68371" x2="91214" y2="68371"/>
                        <a14:foregroundMark x1="92332" y1="69808" x2="92332" y2="69808"/>
                        <a14:foregroundMark x1="93131" y1="70767" x2="93131" y2="70767"/>
                        <a14:foregroundMark x1="94249" y1="71725" x2="94249" y2="71725"/>
                        <a14:foregroundMark x1="64058" y1="82428" x2="64058" y2="82428"/>
                        <a14:foregroundMark x1="65655" y1="82109" x2="65655" y2="82109"/>
                        <a14:foregroundMark x1="66933" y1="82109" x2="66933" y2="82109"/>
                        <a14:foregroundMark x1="66454" y1="81629" x2="66454" y2="81629"/>
                        <a14:foregroundMark x1="67093" y1="81470" x2="67093" y2="81470"/>
                        <a14:foregroundMark x1="62141" y1="83387" x2="62141" y2="83387"/>
                        <a14:foregroundMark x1="57188" y1="84505" x2="57188" y2="84505"/>
                        <a14:foregroundMark x1="58626" y1="83866" x2="58626" y2="83866"/>
                        <a14:foregroundMark x1="67572" y1="81470" x2="67572" y2="81470"/>
                        <a14:foregroundMark x1="42332" y1="81949" x2="42332" y2="81949"/>
                        <a14:foregroundMark x1="38339" y1="86741" x2="38339" y2="86741"/>
                        <a14:foregroundMark x1="38179" y1="87380" x2="38179" y2="87380"/>
                        <a14:foregroundMark x1="44569" y1="85304" x2="44569" y2="85304"/>
                        <a14:foregroundMark x1="48083" y1="81629" x2="48083" y2="81629"/>
                        <a14:foregroundMark x1="47444" y1="84505" x2="47444" y2="84505"/>
                        <a14:foregroundMark x1="34824" y1="82428" x2="34824" y2="82428"/>
                        <a14:foregroundMark x1="37859" y1="81150" x2="37859" y2="81150"/>
                        <a14:foregroundMark x1="25559" y1="78594" x2="25559" y2="78594"/>
                        <a14:foregroundMark x1="8786" y1="73163" x2="8786" y2="73163"/>
                        <a14:foregroundMark x1="12141" y1="58626" x2="12141" y2="58626"/>
                        <a14:foregroundMark x1="9744" y1="53355" x2="9744" y2="53355"/>
                        <a14:foregroundMark x1="9744" y1="46805" x2="9744" y2="46805"/>
                        <a14:foregroundMark x1="10224" y1="55591" x2="10224" y2="55591"/>
                        <a14:foregroundMark x1="13898" y1="59105" x2="13898" y2="59105"/>
                        <a14:foregroundMark x1="13578" y1="63419" x2="13578" y2="63419"/>
                        <a14:foregroundMark x1="8786" y1="58147" x2="8786" y2="58147"/>
                        <a14:foregroundMark x1="8786" y1="58147" x2="8786" y2="58147"/>
                        <a14:foregroundMark x1="11502" y1="62460" x2="11502" y2="62460"/>
                        <a14:foregroundMark x1="91693" y1="33866" x2="91693" y2="33866"/>
                        <a14:foregroundMark x1="92812" y1="35304" x2="92812" y2="35304"/>
                        <a14:foregroundMark x1="93291" y1="37540" x2="93291" y2="37540"/>
                        <a14:foregroundMark x1="91853" y1="38498" x2="91853" y2="38498"/>
                        <a14:foregroundMark x1="7668" y1="39137" x2="7668" y2="39137"/>
                        <a14:foregroundMark x1="6550" y1="36102" x2="6550" y2="361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1625E3-6D71-4056-B8C7-A56B931E7ABE}"/>
              </a:ext>
            </a:extLst>
          </p:cNvPr>
          <p:cNvSpPr txBox="1"/>
          <p:nvPr/>
        </p:nvSpPr>
        <p:spPr>
          <a:xfrm>
            <a:off x="2351396" y="1843949"/>
            <a:ext cx="74892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¡Encuentre una manera fácil de organizar la información de sus cursos y tenga la posibilidad de incorporar nuevos datos sin temor a perderlos!</a:t>
            </a: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4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61AD0F-2B15-4989-ABCB-25A120A18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83E752-73EE-4640-907A-D3AEBEBAE69E}"/>
              </a:ext>
            </a:extLst>
          </p:cNvPr>
          <p:cNvSpPr txBox="1"/>
          <p:nvPr/>
        </p:nvSpPr>
        <p:spPr>
          <a:xfrm>
            <a:off x="1043521" y="1154840"/>
            <a:ext cx="4646323" cy="42962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3600" dirty="0">
                <a:solidFill>
                  <a:srgbClr val="080808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FUNCIONALIDADES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s-CO" sz="3600" dirty="0">
              <a:solidFill>
                <a:srgbClr val="080808"/>
              </a:solidFill>
              <a:latin typeface="Segoe UI Semilight" panose="020B0402040204020203" pitchFamily="34" charset="0"/>
              <a:ea typeface="+mj-ea"/>
              <a:cs typeface="Segoe UI Semilight" panose="020B04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3600" dirty="0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Añadir</a:t>
            </a:r>
            <a:r>
              <a:rPr lang="en-US" sz="3600" dirty="0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contacto</a:t>
            </a:r>
            <a:endParaRPr lang="en-US" sz="3600" dirty="0">
              <a:solidFill>
                <a:srgbClr val="080808"/>
              </a:solidFill>
              <a:latin typeface="Segoe UI Semilight" panose="020B0402040204020203" pitchFamily="34" charset="0"/>
              <a:ea typeface="+mj-ea"/>
              <a:cs typeface="Segoe UI Semilight" panose="020B04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Agregar</a:t>
            </a:r>
            <a:r>
              <a:rPr lang="en-US" sz="3600" dirty="0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 nota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Eliminar</a:t>
            </a:r>
            <a:r>
              <a:rPr lang="en-US" sz="3600" dirty="0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contacto</a:t>
            </a:r>
            <a:endParaRPr lang="en-US" sz="3600" dirty="0">
              <a:solidFill>
                <a:srgbClr val="080808"/>
              </a:solidFill>
              <a:latin typeface="Segoe UI Semilight" panose="020B0402040204020203" pitchFamily="34" charset="0"/>
              <a:ea typeface="+mj-ea"/>
              <a:cs typeface="Segoe UI Semilight" panose="020B04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Ver </a:t>
            </a:r>
            <a:r>
              <a:rPr lang="en-US" sz="3600" dirty="0" err="1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cursos</a:t>
            </a:r>
            <a:endParaRPr lang="en-US" sz="3600" dirty="0">
              <a:solidFill>
                <a:srgbClr val="080808"/>
              </a:solidFill>
              <a:latin typeface="Segoe UI Semilight" panose="020B0402040204020203" pitchFamily="34" charset="0"/>
              <a:ea typeface="+mj-ea"/>
              <a:cs typeface="Segoe UI Semilight" panose="020B04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Ordenar</a:t>
            </a:r>
            <a:r>
              <a:rPr lang="en-US" sz="3600" dirty="0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cursos</a:t>
            </a:r>
            <a:endParaRPr lang="en-US" sz="3600" dirty="0">
              <a:solidFill>
                <a:srgbClr val="080808"/>
              </a:solidFill>
              <a:latin typeface="Segoe UI Semilight" panose="020B0402040204020203" pitchFamily="34" charset="0"/>
              <a:ea typeface="+mj-ea"/>
              <a:cs typeface="Segoe UI Semilight" panose="020B04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Resumen</a:t>
            </a:r>
            <a:r>
              <a:rPr lang="en-US" sz="3600" dirty="0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 de </a:t>
            </a:r>
            <a:r>
              <a:rPr lang="en-US" sz="3600" dirty="0" err="1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cursos</a:t>
            </a:r>
            <a:endParaRPr lang="en-US" sz="3600" dirty="0">
              <a:solidFill>
                <a:srgbClr val="080808"/>
              </a:solidFill>
              <a:latin typeface="Segoe UI Semilight" panose="020B0402040204020203" pitchFamily="34" charset="0"/>
              <a:ea typeface="+mj-ea"/>
              <a:cs typeface="Segoe UI Semilight" panose="020B0402040204020203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365253" y="-514542"/>
            <a:ext cx="2039436" cy="1444373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82779" y="539055"/>
            <a:ext cx="745834" cy="74583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57893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9033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430613" y="5023033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A57E1E6-E1EE-4FFE-BDEA-E73DC19B8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>
          <a:xfrm>
            <a:off x="6919325" y="614961"/>
            <a:ext cx="4291285" cy="4291285"/>
          </a:xfrm>
          <a:custGeom>
            <a:avLst/>
            <a:gdLst>
              <a:gd name="connsiteX0" fmla="*/ 2145643 w 4291285"/>
              <a:gd name="connsiteY0" fmla="*/ 0 h 4291285"/>
              <a:gd name="connsiteX1" fmla="*/ 4291285 w 4291285"/>
              <a:gd name="connsiteY1" fmla="*/ 2145643 h 4291285"/>
              <a:gd name="connsiteX2" fmla="*/ 2145643 w 4291285"/>
              <a:gd name="connsiteY2" fmla="*/ 4291285 h 4291285"/>
              <a:gd name="connsiteX3" fmla="*/ 0 w 4291285"/>
              <a:gd name="connsiteY3" fmla="*/ 2145643 h 429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28836FF-97B4-4EE9-AF5D-39FF0F5AC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12657" y="1748175"/>
            <a:ext cx="933492" cy="93349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01313" y="5596021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91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 Semibold</vt:lpstr>
      <vt:lpstr>Segoe UI Semilight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Munoz</dc:creator>
  <cp:lastModifiedBy>Ana Munoz</cp:lastModifiedBy>
  <cp:revision>5</cp:revision>
  <dcterms:created xsi:type="dcterms:W3CDTF">2020-02-10T00:59:47Z</dcterms:created>
  <dcterms:modified xsi:type="dcterms:W3CDTF">2020-02-10T21:43:07Z</dcterms:modified>
</cp:coreProperties>
</file>