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>
        <p:scale>
          <a:sx n="80" d="100"/>
          <a:sy n="80" d="100"/>
        </p:scale>
        <p:origin x="60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61B0-5FF0-E24A-B9DC-8D7937EB1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C6EA8-7F0C-404B-B292-5E3522F75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ADAC-57F0-B545-BF3A-5E0FAB9B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D0C7-959E-8A4B-9549-D839C8D2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31A5-93E9-0140-9335-1E594D60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0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A565-B80A-B144-B594-B2597271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723C4-75D9-AB43-B816-3F6D8AC1E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5C1CB-4C76-EB44-9D96-F9EE827E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9C8F8-2137-B74B-8DF0-144481D0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ADB10-CB9E-B140-B989-392DE108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9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5C5C9-B714-1F46-8DFD-449A51DBE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E3FBD-8806-A747-9EDC-F9E400A8E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D606E-1354-AF44-8438-272BEDAC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A868-849E-E24B-A9DC-E65ABCA5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8F861-26F7-664E-9C59-36F88CE7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1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7BCE-43BE-A142-95DE-F7188510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4E40-0959-D34F-96D2-38B06CC88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7E9B4-0AD9-CE44-839D-B8D42A72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2C570-1E48-6A47-B930-4D7FBEF2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587E-28F8-ED4D-96EF-91BDD169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71F5-5BD2-F443-AFF7-8AA92AB0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9ABC6-AB52-4B4E-9528-A84DA14C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9BF26-4CF9-B040-94D1-74C0911B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7819A-FA55-D846-8BBC-D9891065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540C0-6ED9-C14B-87F5-454F63BB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4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0323-91D2-1A4F-A000-48F7C905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F7E4E-698B-BB42-8E67-3504D1A11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30364-2FD0-6F44-B61C-18503077A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D02FA-E6B6-F14F-9BF6-CC1DAA60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D0D1E-0766-2F44-97AC-A5AC36AD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C847E-87AA-FF41-AA0F-653EF5FB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0ECE-6BD3-F443-B2DC-9AFFD735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EB698-BB9E-CA4E-AF7D-ABC044BE3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F7AA1-C188-9542-A28A-D944DB0FB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93A85-570B-8849-8840-7D36F91C9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381B3-FDE0-694A-AEB5-CFA024CCF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FA8A94-F386-CB4B-9CDA-65E431EE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F913F-1A6E-E447-B51C-2B904459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E9858-E11F-C64E-858C-A84CD5C3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0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8D5-6658-BB4B-9D58-AB4B7AF1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15F80-2364-B545-AFC5-37F6D1D0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9085E-BAC0-C141-A7FC-80C4EE6E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90F58-D34C-014A-94DB-5EFC0F06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2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F63F1-9683-DA4D-80E4-B08DE287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389E9-2E2E-0145-B4FD-346F2F7F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E77B8-75B1-7148-97B4-7ECA2A51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4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F27E-FED0-D444-BD49-B8B9B211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3C1D9-7BDD-ED40-AC23-51ACB409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2FAF9-9640-B44D-A1A7-61193601C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C33C5-2074-9D4F-A697-3E0F2116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D5893-F1AE-A843-AD16-5123F3E2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68A6E-D535-0B44-96FE-DA3B4AFF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3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6C9C-981F-9244-91B9-7BB31D0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20824-726B-DF42-9B54-93051C7C8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AE3E7-DB00-0546-8791-2DC35D36B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35021-E423-1A45-AACD-66877140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5160F-6F4E-5546-9F88-0F3D5D3F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E79BC-25D8-674E-87AD-B2E526BC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8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2EB7F-4111-EC47-843D-DD3A5238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6D9DC-65E7-B74F-84E6-CEABF7B9D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53404-6D6C-3E4A-B932-9CDBF3637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3B1C2-729F-1549-90D8-217F88722A8B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C1E5-AE65-9040-ABED-7EE6CBFC2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33CAC-0BAB-3C42-B503-6788196CF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0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4E87E45-C405-8547-B1FB-63892211A28A}"/>
              </a:ext>
            </a:extLst>
          </p:cNvPr>
          <p:cNvGrpSpPr/>
          <p:nvPr/>
        </p:nvGrpSpPr>
        <p:grpSpPr>
          <a:xfrm>
            <a:off x="5699081" y="983087"/>
            <a:ext cx="4871847" cy="3373817"/>
            <a:chOff x="5699081" y="983087"/>
            <a:chExt cx="4871847" cy="337381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DE2B3E1-1347-244F-B048-CA75DC58D667}"/>
                </a:ext>
              </a:extLst>
            </p:cNvPr>
            <p:cNvSpPr/>
            <p:nvPr/>
          </p:nvSpPr>
          <p:spPr>
            <a:xfrm>
              <a:off x="6306206" y="2092294"/>
              <a:ext cx="3657600" cy="1828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6680B1-4957-724B-9317-1871D900ECC7}"/>
                </a:ext>
              </a:extLst>
            </p:cNvPr>
            <p:cNvSpPr/>
            <p:nvPr/>
          </p:nvSpPr>
          <p:spPr>
            <a:xfrm>
              <a:off x="6306207" y="1418897"/>
              <a:ext cx="3657600" cy="1828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895ADB-7E3A-5343-85C0-640221AFAB06}"/>
                </a:ext>
              </a:extLst>
            </p:cNvPr>
            <p:cNvSpPr/>
            <p:nvPr/>
          </p:nvSpPr>
          <p:spPr>
            <a:xfrm>
              <a:off x="7304489" y="1578840"/>
              <a:ext cx="16610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Monaco" pitchFamily="2" charset="77"/>
                </a:rPr>
                <a:t>1:</a:t>
              </a:r>
              <a:r>
                <a:rPr lang="zh-CN" altLang="en-US" sz="2400" dirty="0">
                  <a:latin typeface="Monaco" pitchFamily="2" charset="77"/>
                </a:rPr>
                <a:t> 最匹配</a:t>
              </a:r>
              <a:endParaRPr lang="en-US" sz="2400" dirty="0">
                <a:latin typeface="Monaco" pitchFamily="2" charset="77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2FCE8F-9089-9244-9668-5EF212B4C2F3}"/>
                </a:ext>
              </a:extLst>
            </p:cNvPr>
            <p:cNvSpPr/>
            <p:nvPr/>
          </p:nvSpPr>
          <p:spPr>
            <a:xfrm>
              <a:off x="6596763" y="3198167"/>
              <a:ext cx="3076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Monaco" pitchFamily="2" charset="77"/>
                </a:rPr>
                <a:t>-1:</a:t>
              </a:r>
              <a:r>
                <a:rPr lang="zh-CN" altLang="en-US" sz="2400" dirty="0">
                  <a:latin typeface="Monaco" pitchFamily="2" charset="77"/>
                </a:rPr>
                <a:t> 足够好但非最优</a:t>
              </a:r>
              <a:endParaRPr lang="en-US" sz="2400" dirty="0">
                <a:latin typeface="Monaco" pitchFamily="2" charset="77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559C1D-D3E5-4844-910A-4B23DA7F81FE}"/>
                </a:ext>
              </a:extLst>
            </p:cNvPr>
            <p:cNvSpPr/>
            <p:nvPr/>
          </p:nvSpPr>
          <p:spPr>
            <a:xfrm>
              <a:off x="6842827" y="2408762"/>
              <a:ext cx="25843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Monaco" pitchFamily="2" charset="77"/>
                </a:rPr>
                <a:t>0:</a:t>
              </a:r>
              <a:r>
                <a:rPr lang="zh-CN" altLang="en-US" sz="2400" dirty="0">
                  <a:latin typeface="Monaco" pitchFamily="2" charset="77"/>
                </a:rPr>
                <a:t> 背景或不够好</a:t>
              </a:r>
              <a:endParaRPr lang="en-US" sz="2400" dirty="0">
                <a:latin typeface="Monaco" pitchFamily="2" charset="7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56FCE5-55D9-9047-800A-C2672A404471}"/>
                </a:ext>
              </a:extLst>
            </p:cNvPr>
            <p:cNvSpPr/>
            <p:nvPr/>
          </p:nvSpPr>
          <p:spPr>
            <a:xfrm>
              <a:off x="5699081" y="3987572"/>
              <a:ext cx="48718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Monaco" pitchFamily="2" charset="77"/>
                </a:rPr>
                <a:t>YOLOV3DynamicTargetGeneratorSimple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C865D8-0296-0C49-80D6-FCDDAC7FCEEA}"/>
                </a:ext>
              </a:extLst>
            </p:cNvPr>
            <p:cNvSpPr/>
            <p:nvPr/>
          </p:nvSpPr>
          <p:spPr>
            <a:xfrm>
              <a:off x="6043726" y="983087"/>
              <a:ext cx="4182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Monaco" pitchFamily="2" charset="77"/>
                </a:rPr>
                <a:t>YOLOV3PrefetchTargetGenerator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93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BAE4023-C7CD-0643-AE29-2B3A5198A4CE}"/>
              </a:ext>
            </a:extLst>
          </p:cNvPr>
          <p:cNvGrpSpPr/>
          <p:nvPr/>
        </p:nvGrpSpPr>
        <p:grpSpPr>
          <a:xfrm>
            <a:off x="-138024" y="1400210"/>
            <a:ext cx="12192000" cy="4075788"/>
            <a:chOff x="-138024" y="1400210"/>
            <a:chExt cx="12192000" cy="407578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E7E0AE9-0D1A-654A-894B-25BE8688D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38024" y="1400210"/>
              <a:ext cx="12192000" cy="4075788"/>
            </a:xfrm>
            <a:prstGeom prst="rect">
              <a:avLst/>
            </a:prstGeom>
          </p:spPr>
        </p:pic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656050C6-BDAD-B140-A68B-69A7C6309E91}"/>
                </a:ext>
              </a:extLst>
            </p:cNvPr>
            <p:cNvSpPr/>
            <p:nvPr/>
          </p:nvSpPr>
          <p:spPr>
            <a:xfrm rot="16200000">
              <a:off x="8094599" y="2110596"/>
              <a:ext cx="169508" cy="330535"/>
            </a:xfrm>
            <a:prstGeom prst="rightBrac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8D66528A-A0FD-DF4F-887A-7B5BCD8CD937}"/>
                </a:ext>
              </a:extLst>
            </p:cNvPr>
            <p:cNvSpPr/>
            <p:nvPr/>
          </p:nvSpPr>
          <p:spPr>
            <a:xfrm rot="16200000">
              <a:off x="7252087" y="2067464"/>
              <a:ext cx="169508" cy="330535"/>
            </a:xfrm>
            <a:prstGeom prst="rightBrac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3E3DF641-52C6-394D-9A80-8C3CBA7B2B7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702099" y="1726720"/>
              <a:ext cx="97767" cy="842513"/>
            </a:xfrm>
            <a:prstGeom prst="curvedConnector4">
              <a:avLst>
                <a:gd name="adj1" fmla="val 430877"/>
                <a:gd name="adj2" fmla="val 102129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325C65-9D29-2543-9FDC-F1320256A3AC}"/>
                </a:ext>
              </a:extLst>
            </p:cNvPr>
            <p:cNvSpPr txBox="1"/>
            <p:nvPr/>
          </p:nvSpPr>
          <p:spPr>
            <a:xfrm>
              <a:off x="6859585" y="1400210"/>
              <a:ext cx="2172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Monaco" pitchFamily="2" charset="77"/>
                </a:rPr>
                <a:t>Trans_Conv</a:t>
              </a:r>
              <a:r>
                <a:rPr lang="zh-CN" altLang="en-US" dirty="0">
                  <a:latin typeface="Monaco" pitchFamily="2" charset="77"/>
                </a:rPr>
                <a:t> </a:t>
              </a:r>
              <a:r>
                <a:rPr lang="en-US" altLang="zh-CN" dirty="0">
                  <a:latin typeface="Monaco" pitchFamily="2" charset="77"/>
                </a:rPr>
                <a:t>2x2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BBD44AE9-304A-A349-8587-185B1BFFB1E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908473" y="2901731"/>
              <a:ext cx="2411991" cy="1461723"/>
            </a:xfrm>
            <a:prstGeom prst="curvedConnector3">
              <a:avLst>
                <a:gd name="adj1" fmla="val 107864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C1B93-EF3C-B14F-A448-5D586CA1D445}"/>
                </a:ext>
              </a:extLst>
            </p:cNvPr>
            <p:cNvSpPr txBox="1"/>
            <p:nvPr/>
          </p:nvSpPr>
          <p:spPr>
            <a:xfrm>
              <a:off x="8642378" y="4367624"/>
              <a:ext cx="29721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onaco" pitchFamily="2" charset="77"/>
                </a:rPr>
                <a:t>Conv</a:t>
              </a:r>
              <a:r>
                <a:rPr lang="zh-CN" altLang="en-US" dirty="0">
                  <a:latin typeface="Monaco" pitchFamily="2" charset="77"/>
                </a:rPr>
                <a:t> </a:t>
              </a:r>
              <a:r>
                <a:rPr lang="en-US" altLang="zh-CN" dirty="0">
                  <a:latin typeface="Monaco" pitchFamily="2" charset="77"/>
                </a:rPr>
                <a:t>from</a:t>
              </a:r>
              <a:r>
                <a:rPr lang="zh-CN" altLang="en-US" dirty="0">
                  <a:latin typeface="Monaco" pitchFamily="2" charset="77"/>
                </a:rPr>
                <a:t> </a:t>
              </a:r>
              <a:r>
                <a:rPr lang="en-US" altLang="zh-CN" dirty="0">
                  <a:latin typeface="Monaco" pitchFamily="2" charset="77"/>
                </a:rPr>
                <a:t>the</a:t>
              </a:r>
              <a:r>
                <a:rPr lang="zh-CN" altLang="en-US" dirty="0">
                  <a:latin typeface="Monaco" pitchFamily="2" charset="77"/>
                </a:rPr>
                <a:t> </a:t>
              </a:r>
              <a:r>
                <a:rPr lang="en-US" altLang="zh-CN" dirty="0">
                  <a:latin typeface="Monaco" pitchFamily="2" charset="77"/>
                </a:rPr>
                <a:t>low</a:t>
              </a:r>
              <a:r>
                <a:rPr lang="zh-CN" altLang="en-US" dirty="0">
                  <a:latin typeface="Monaco" pitchFamily="2" charset="77"/>
                </a:rPr>
                <a:t> </a:t>
              </a:r>
              <a:r>
                <a:rPr lang="en-US" altLang="zh-CN" dirty="0">
                  <a:latin typeface="Monaco" pitchFamily="2" charset="77"/>
                </a:rPr>
                <a:t>layer</a:t>
              </a:r>
              <a:r>
                <a:rPr lang="zh-CN" altLang="en-US" dirty="0">
                  <a:latin typeface="Monaco" pitchFamily="2" charset="77"/>
                </a:rPr>
                <a:t> </a:t>
              </a:r>
              <a:r>
                <a:rPr lang="en-US" altLang="zh-CN" dirty="0">
                  <a:latin typeface="Monaco" pitchFamily="2" charset="77"/>
                </a:rPr>
                <a:t>of</a:t>
              </a:r>
              <a:r>
                <a:rPr lang="zh-CN" altLang="en-US" dirty="0">
                  <a:latin typeface="Monaco" pitchFamily="2" charset="77"/>
                </a:rPr>
                <a:t> </a:t>
              </a:r>
              <a:r>
                <a:rPr lang="en-US" altLang="zh-CN" dirty="0">
                  <a:latin typeface="Monaco" pitchFamily="2" charset="77"/>
                </a:rPr>
                <a:t>same</a:t>
              </a:r>
              <a:r>
                <a:rPr lang="zh-CN" altLang="en-US" dirty="0">
                  <a:latin typeface="Monaco" pitchFamily="2" charset="77"/>
                </a:rPr>
                <a:t> </a:t>
              </a:r>
              <a:r>
                <a:rPr lang="en-US" altLang="zh-CN" dirty="0">
                  <a:latin typeface="Monaco" pitchFamily="2" charset="77"/>
                </a:rPr>
                <a:t>size</a:t>
              </a:r>
              <a:r>
                <a:rPr lang="zh-CN" altLang="en-US" dirty="0">
                  <a:latin typeface="Monaco" pitchFamily="2" charset="77"/>
                </a:rPr>
                <a:t> </a:t>
              </a:r>
              <a:endParaRPr lang="en-US" dirty="0">
                <a:latin typeface="Monaco" pitchFamily="2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ACAD7D-4DBE-3A45-9874-26CE5925985F}"/>
                </a:ext>
              </a:extLst>
            </p:cNvPr>
            <p:cNvSpPr txBox="1"/>
            <p:nvPr/>
          </p:nvSpPr>
          <p:spPr>
            <a:xfrm>
              <a:off x="6416049" y="2834656"/>
              <a:ext cx="21721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err="1">
                  <a:latin typeface="Monaco" pitchFamily="2" charset="77"/>
                </a:rPr>
                <a:t>concat</a:t>
              </a:r>
              <a:endParaRPr lang="en-US" altLang="zh-CN" sz="2400" b="1" dirty="0">
                <a:latin typeface="Monaco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53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11303</TotalTime>
  <Words>34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Monaco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Dai, Yimian - (yimian)</dc:creator>
  <cp:lastModifiedBy>Dai, Yimian - (yimian)</cp:lastModifiedBy>
  <cp:revision>7</cp:revision>
  <dcterms:created xsi:type="dcterms:W3CDTF">2019-09-11T23:00:56Z</dcterms:created>
  <dcterms:modified xsi:type="dcterms:W3CDTF">2019-10-12T21:59:20Z</dcterms:modified>
</cp:coreProperties>
</file>