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81" d="100"/>
          <a:sy n="81" d="100"/>
        </p:scale>
        <p:origin x="55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61B0-5FF0-E24A-B9DC-8D7937EB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C6EA8-7F0C-404B-B292-5E3522F7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ADAC-57F0-B545-BF3A-5E0FAB9B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D0C7-959E-8A4B-9549-D839C8D2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31A5-93E9-0140-9335-1E594D60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565-B80A-B144-B594-B2597271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723C4-75D9-AB43-B816-3F6D8AC1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C1CB-4C76-EB44-9D96-F9EE827E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C8F8-2137-B74B-8DF0-144481D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DB10-CB9E-B140-B989-392DE108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C5C9-B714-1F46-8DFD-449A51DB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E3FBD-8806-A747-9EDC-F9E400A8E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606E-1354-AF44-8438-272BEDAC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A868-849E-E24B-A9DC-E65ABCA5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F861-26F7-664E-9C59-36F88CE7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7BCE-43BE-A142-95DE-F718851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4E40-0959-D34F-96D2-38B06CC8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E9B4-0AD9-CE44-839D-B8D42A72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C570-1E48-6A47-B930-4D7FBEF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587E-28F8-ED4D-96EF-91BDD169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71F5-5BD2-F443-AFF7-8AA92AB0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9ABC6-AB52-4B4E-9528-A84DA14C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BF26-4CF9-B040-94D1-74C0911B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819A-FA55-D846-8BBC-D9891065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40C0-6ED9-C14B-87F5-454F63BB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0323-91D2-1A4F-A000-48F7C905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7E4E-698B-BB42-8E67-3504D1A1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0364-2FD0-6F44-B61C-18503077A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02FA-E6B6-F14F-9BF6-CC1DAA60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D0D1E-0766-2F44-97AC-A5AC36AD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C847E-87AA-FF41-AA0F-653EF5FB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0ECE-6BD3-F443-B2DC-9AFFD735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B698-BB9E-CA4E-AF7D-ABC044BE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F7AA1-C188-9542-A28A-D944DB0F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93A85-570B-8849-8840-7D36F91C9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81B3-FDE0-694A-AEB5-CFA024CCF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A8A94-F386-CB4B-9CDA-65E431EE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F913F-1A6E-E447-B51C-2B904459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E9858-E11F-C64E-858C-A84CD5C3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8D5-6658-BB4B-9D58-AB4B7AF1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15F80-2364-B545-AFC5-37F6D1D0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85E-BAC0-C141-A7FC-80C4EE6E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90F58-D34C-014A-94DB-5EFC0F06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F63F1-9683-DA4D-80E4-B08DE28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389E9-2E2E-0145-B4FD-346F2F7F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E77B8-75B1-7148-97B4-7ECA2A51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F27E-FED0-D444-BD49-B8B9B211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C1D9-7BDD-ED40-AC23-51ACB40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FAF9-9640-B44D-A1A7-61193601C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33C5-2074-9D4F-A697-3E0F2116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D5893-F1AE-A843-AD16-5123F3E2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8A6E-D535-0B44-96FE-DA3B4AF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6C9C-981F-9244-91B9-7BB31D0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20824-726B-DF42-9B54-93051C7C8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AE3E7-DB00-0546-8791-2DC35D36B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5021-E423-1A45-AACD-66877140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5160F-6F4E-5546-9F88-0F3D5D3F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79BC-25D8-674E-87AD-B2E526B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8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2EB7F-4111-EC47-843D-DD3A5238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D9DC-65E7-B74F-84E6-CEABF7B9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3404-6D6C-3E4A-B932-9CDBF3637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B1C2-729F-1549-90D8-217F88722A8B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1E5-AE65-9040-ABED-7EE6CBFC2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3CAC-0BAB-3C42-B503-6788196CF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2B84-D6DB-3849-9573-56158CD78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93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Dai, Yimian - (yimian)</dc:creator>
  <cp:lastModifiedBy>Dai, Yimian - (yimian)</cp:lastModifiedBy>
  <cp:revision>2</cp:revision>
  <dcterms:created xsi:type="dcterms:W3CDTF">2019-09-11T23:00:56Z</dcterms:created>
  <dcterms:modified xsi:type="dcterms:W3CDTF">2019-09-11T23:07:05Z</dcterms:modified>
</cp:coreProperties>
</file>