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68" r:id="rId6"/>
    <p:sldId id="258" r:id="rId7"/>
    <p:sldId id="259" r:id="rId8"/>
    <p:sldId id="261" r:id="rId9"/>
    <p:sldId id="262" r:id="rId10"/>
    <p:sldId id="260" r:id="rId11"/>
    <p:sldId id="263" r:id="rId12"/>
    <p:sldId id="264" r:id="rId13"/>
    <p:sldId id="265" r:id="rId14"/>
    <p:sldId id="266" r:id="rId15"/>
    <p:sldId id="282" r:id="rId16"/>
    <p:sldId id="267" r:id="rId17"/>
    <p:sldId id="269" r:id="rId18"/>
    <p:sldId id="270" r:id="rId19"/>
    <p:sldId id="271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5542" y="2960913"/>
            <a:ext cx="8040915" cy="105954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5542" y="4139067"/>
            <a:ext cx="8040915" cy="592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450" y="2743200"/>
            <a:ext cx="7277100" cy="1041399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7450" y="3941763"/>
            <a:ext cx="7277100" cy="592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41714" y="575356"/>
            <a:ext cx="9612086" cy="90510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10000" y="3160800"/>
            <a:ext cx="5094000" cy="1202400"/>
          </a:xfrm>
        </p:spPr>
        <p:txBody>
          <a:bodyPr anchor="t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8" name="组合 27"/>
          <p:cNvGrpSpPr/>
          <p:nvPr userDrawn="1"/>
        </p:nvGrpSpPr>
        <p:grpSpPr bwMode="auto">
          <a:xfrm>
            <a:off x="3292475" y="2947988"/>
            <a:ext cx="5575300" cy="1624012"/>
            <a:chOff x="3327400" y="2912765"/>
            <a:chExt cx="5575300" cy="10541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327400" y="2912765"/>
              <a:ext cx="0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40100" y="3966865"/>
              <a:ext cx="556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02700" y="2912765"/>
              <a:ext cx="0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327400" y="2912765"/>
              <a:ext cx="43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470900" y="2912765"/>
              <a:ext cx="43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3808800" y="2757600"/>
            <a:ext cx="4561200" cy="370800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92342" y="365125"/>
            <a:ext cx="1861457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4799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828800" y="617220"/>
            <a:ext cx="9807575" cy="5417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41714" y="575356"/>
            <a:ext cx="9612086" cy="90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12686"/>
            <a:ext cx="10515600" cy="446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just" defTabSz="914400" rtl="0" eaLnBrk="1" latinLnBrk="0" hangingPunct="1">
        <a:lnSpc>
          <a:spcPct val="120000"/>
        </a:lnSpc>
        <a:spcBef>
          <a:spcPts val="6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riscv/riscv-poky/blob/master/meta/classes/base.bbcla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DynamicDevices/meta-example/blob/master/recipes-example/bbexample/bbexample_1.0.b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Using Bitbake to Generate an Embedded RISCV Linux Distribution </a:t>
            </a:r>
            <a:endParaRPr lang="en-US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1400" dirty="0"/>
              <a:t>RV64B Reporter</a:t>
            </a:r>
            <a:r>
              <a:rPr lang="zh-CN" altLang="en-US" sz="1600" dirty="0"/>
              <a:t>：胡亦旻</a:t>
            </a:r>
            <a:endParaRPr lang="zh-CN" altLang="en-US" sz="1600" dirty="0"/>
          </a:p>
          <a:p>
            <a:r>
              <a:rPr lang="zh-CN" altLang="en-US" sz="1600" dirty="0"/>
              <a:t>组员：沈科杰 徐品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Deal with packages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2595"/>
            <a:ext cx="11238865" cy="4464050"/>
          </a:xfrm>
        </p:spPr>
        <p:txBody>
          <a:bodyPr>
            <a:normAutofit lnSpcReduction="10000"/>
          </a:bodyPr>
          <a:p>
            <a:r>
              <a:rPr lang="en-US" altLang="zh-CN"/>
              <a:t>In our case, using rpm to manage packages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Bitbake: do_package, do_packagedata: save rpms in tmp/deploy/rpm</a:t>
            </a:r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Generate 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do_rootfs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make rootfs a cpio.gz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make a ext2 filesystem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0525" y="76200"/>
            <a:ext cx="4613275" cy="600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2585"/>
            <a:ext cx="4591050" cy="462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Pseudo(Fake Root)*?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deal with uid, gid?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 to that three instruction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source oe-init-build-env</a:t>
            </a:r>
            <a:r>
              <a:rPr lang="en-US" altLang="zh-CN">
                <a:sym typeface="+mn-ea"/>
              </a:rPr>
              <a:t>: setting environment variables and construct a basically project for later work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bitbake core-image-riscv:</a:t>
            </a:r>
            <a:r>
              <a:rPr lang="en-US" altLang="zh-CN">
                <a:sym typeface="+mn-ea"/>
              </a:rPr>
              <a:t> we have a recipe called core-image-riscv.bb, and that is our target and finally we have images we need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runqemu qemuriscv64 nographic slirp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: 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./scripts/runqemu parse qemuriscv64 as a parameter, and search deploy/images to find appropriate images for booting.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Adding a New Software to the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a official example bbexample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Target: to run bbexample and see helloworld in virtual machine(by adding a new layer)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Keypoints:1. bblayers.conf 2. bitbake bbexample 3.local.conf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1805" y="575310"/>
            <a:ext cx="9843135" cy="904875"/>
          </a:xfrm>
        </p:spPr>
        <p:txBody>
          <a:bodyPr>
            <a:noAutofit/>
          </a:bodyPr>
          <a:p>
            <a:r>
              <a:rPr lang="en-US" altLang="zh-CN" sz="2800"/>
              <a:t>Show the RISCV Linux distribution with added package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/>
              <a:t>Thanks for you attention!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pPr algn="ctr"/>
            <a:r>
              <a:rPr lang="en-US" altLang="zh-CN"/>
              <a:t>Contact:huyimin@pku.edu.cn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 Instruction to Run the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source oe-init-build-env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bitbake core-image-riscv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runqemu qemuriscv64 nographic slirp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Can Bitbake Help Us?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Cross-complie</a:t>
            </a:r>
            <a:endParaRPr lang="en-US" altLang="zh-CN"/>
          </a:p>
          <a:p>
            <a:r>
              <a:rPr lang="en-US" altLang="zh-CN"/>
              <a:t>Dependency</a:t>
            </a:r>
            <a:endParaRPr lang="en-US" altLang="zh-CN"/>
          </a:p>
          <a:p>
            <a:r>
              <a:rPr lang="en-US" altLang="zh-CN"/>
              <a:t>Package Management</a:t>
            </a:r>
            <a:endParaRPr lang="en-US" altLang="zh-CN"/>
          </a:p>
          <a:p>
            <a:r>
              <a:rPr lang="en-US" altLang="zh-CN"/>
              <a:t>Image Generation</a:t>
            </a:r>
            <a:endParaRPr lang="en-US" altLang="zh-CN"/>
          </a:p>
          <a:p>
            <a:r>
              <a:rPr lang="en-US" altLang="zh-CN"/>
              <a:t>Flexibility </a:t>
            </a:r>
            <a:endParaRPr lang="en-US" altLang="zh-CN"/>
          </a:p>
          <a:p>
            <a:r>
              <a:rPr lang="en-US" altLang="zh-CN"/>
              <a:t>Reusability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Bitbake Structure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8710" y="1574800"/>
            <a:ext cx="7706995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Typical Structure of Layers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  <a:p>
            <a:r>
              <a:rPr lang="en-US" altLang="zh-CN"/>
              <a:t>conf</a:t>
            </a:r>
            <a:endParaRPr lang="en-US" altLang="zh-CN"/>
          </a:p>
          <a:p>
            <a:r>
              <a:rPr lang="en-US" altLang="zh-CN"/>
              <a:t>recipe-*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725" t="6105" r="4054"/>
          <a:stretch>
            <a:fillRect/>
          </a:stretch>
        </p:blipFill>
        <p:spPr>
          <a:xfrm>
            <a:off x="2354580" y="1712595"/>
            <a:ext cx="9591040" cy="2334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autotools.bbclass: define the default operation to packages using autotools to make &amp; install</a:t>
            </a:r>
            <a:endParaRPr lang="en-US" altLang="zh-CN"/>
          </a:p>
          <a:p>
            <a:r>
              <a:rPr lang="en-US" altLang="zh-CN"/>
              <a:t>base.bbclass: all recipe &amp; class inherit base.bbclass</a:t>
            </a:r>
            <a:endParaRPr lang="en-US" altLang="zh-CN"/>
          </a:p>
          <a:p>
            <a:r>
              <a:rPr lang="en-US" altLang="zh-CN">
                <a:hlinkClick r:id="rId1" action="ppaction://hlinkfile"/>
              </a:rPr>
              <a:t>https://github.com/riscv/riscv-poky/blob/master/meta/classes/base.bbclass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Configuration: User &amp; Layer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Global: bblayer.conf, </a:t>
            </a:r>
            <a:r>
              <a:rPr lang="en-US" altLang="zh-CN">
                <a:sym typeface="+mn-ea"/>
              </a:rPr>
              <a:t>local.conf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Layers: distro.conf, machine.conf, layer.conf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0310" y="1712595"/>
            <a:ext cx="411416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Recipe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.bb file: define how to deal with a specific package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1" action="ppaction://hlinkfile"/>
              </a:rPr>
              <a:t>https://github.com/DynamicDevices/meta-example/blob/master/recipes-example/bbexample/bbexample_1.0.bb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Bitbake build procedure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mostly defined in base.bbclass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Fetch source using SRC_URI &amp; unpack</a:t>
            </a:r>
            <a:endParaRPr lang="en-US" altLang="zh-CN"/>
          </a:p>
          <a:p>
            <a:r>
              <a:rPr lang="en-US" altLang="zh-CN"/>
              <a:t>do_patch</a:t>
            </a:r>
            <a:endParaRPr lang="en-US" altLang="zh-CN"/>
          </a:p>
          <a:p>
            <a:r>
              <a:rPr lang="en-US" altLang="zh-CN"/>
              <a:t>do_configure, do_compile, do_install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b"/>
  <p:tag name="KSO_WM_UNIT_INDEX" val="1"/>
  <p:tag name="KSO_WM_UNIT_ID" val="custom160175_1*b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p="http://schemas.openxmlformats.org/presentationml/2006/main">
  <p:tag name="KSO_WM_TEMPLATE_THUMBS_INDEX" val="1、4、8、12、15、17、18、23、25"/>
  <p:tag name="KSO_WM_TEMPLATE_CATEGORY" val="custom"/>
  <p:tag name="KSO_WM_TEMPLATE_INDEX" val="160175"/>
  <p:tag name="KSO_WM_TAG_VERSION" val="1.0"/>
  <p:tag name="KSO_WM_SLIDE_ID" val="custom16017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30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03B4D2"/>
      </a:accent1>
      <a:accent2>
        <a:srgbClr val="628EE3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1965</Words>
  <Application>WPS 演示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Calibri</vt:lpstr>
      <vt:lpstr>Calibri Light</vt:lpstr>
      <vt:lpstr>Office 主题</vt:lpstr>
      <vt:lpstr>2_Office 主题</vt:lpstr>
      <vt:lpstr>Using Bitbake to Generate an Embedded RISCV Linux Distribution </vt:lpstr>
      <vt:lpstr>Three Instruction to Run the system</vt:lpstr>
      <vt:lpstr>What Can Bitbake Help Us?</vt:lpstr>
      <vt:lpstr>Bitbake Structure</vt:lpstr>
      <vt:lpstr>Typical Structure of Layers</vt:lpstr>
      <vt:lpstr>Classes</vt:lpstr>
      <vt:lpstr>Configuration: User &amp; Layer</vt:lpstr>
      <vt:lpstr>Recipe</vt:lpstr>
      <vt:lpstr>Bitbake build procedure</vt:lpstr>
      <vt:lpstr>Deal with packages</vt:lpstr>
      <vt:lpstr>Generate Image</vt:lpstr>
      <vt:lpstr>PowerPoint 演示文稿</vt:lpstr>
      <vt:lpstr>Back to that three instruction</vt:lpstr>
      <vt:lpstr>Adding a New Software to the machine</vt:lpstr>
      <vt:lpstr>Show the RISCV Linux distribution with added package</vt:lpstr>
      <vt:lpstr>Thanks for you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MikeHu</dc:creator>
  <cp:lastModifiedBy>MikeHu</cp:lastModifiedBy>
  <cp:revision>2</cp:revision>
  <dcterms:created xsi:type="dcterms:W3CDTF">2016-12-21T01:31:00Z</dcterms:created>
  <dcterms:modified xsi:type="dcterms:W3CDTF">2016-12-21T08:11:27Z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