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iscv/riscv-qem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iscv/riscv-linux/tree/priv-1.9" TargetMode="External"/><Relationship Id="rId3" Type="http://schemas.openxmlformats.org/officeDocument/2006/relationships/hyperlink" Target="https://github.com/riscv/riscv-pk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iscv/riscv-gnu-toolchain/" TargetMode="Externa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running riscv-linux using qemu</a:t>
            </a:r>
          </a:p>
        </p:txBody>
      </p:sp>
      <p:sp>
        <p:nvSpPr>
          <p:cNvPr id="167" name="Shape 167"/>
          <p:cNvSpPr/>
          <p:nvPr/>
        </p:nvSpPr>
        <p:spPr>
          <a:xfrm>
            <a:off x="451792" y="5411350"/>
            <a:ext cx="85527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RV64B：胡亦旻 1300011764   沈科杰 1400012797   徐品 1400012940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inittab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::sysinit:/bin/busybox --install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::sysinit:/bin/mount -t devtmpfs devtmpfs /dev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::sysinit:/bin/mount -t proc proc /proc</a:t>
            </a:r>
            <a:endParaRPr>
              <a:solidFill>
                <a:srgbClr val="F5F5F5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/dev/console::sysinit:-/bin/busybox ash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make &amp; run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finally get bbl include boot loader, vmlinux &amp; initramfs with busybox!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qemu-system-riscv64 -kernel bbl -nographic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use toolchain to compile a static hello world and load it into bin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then you can run hello!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11220"/>
            </a:lvl1pPr>
          </a:lstStyle>
          <a:p>
            <a:pPr/>
            <a:r>
              <a:t>THanks !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qemu for riscv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https://github.com/riscv/riscv-qemu</a:t>
            </a:r>
          </a:p>
          <a:p>
            <a:pPr/>
          </a:p>
          <a:p>
            <a:pPr/>
            <a:r>
              <a:t>steps：Build —&gt; Obtain Image —&gt;Run QEMU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bUILD QEMU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A6AAA9"/>
                </a:solidFill>
              </a:rPr>
              <a:t>make install: get binary file</a:t>
            </a:r>
            <a:r>
              <a:t> </a:t>
            </a:r>
            <a:r>
              <a:rPr>
                <a:solidFill>
                  <a:srgbClr val="FFFFFF"/>
                </a:solidFill>
              </a:rPr>
              <a:t>qemu-system-riscv64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A6AAA9"/>
                </a:solidFill>
              </a:defRPr>
            </a:pPr>
            <a:r>
              <a:t>then use this to load a 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Obtain image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base image:</a:t>
            </a:r>
            <a:r>
              <a:rPr>
                <a:solidFill>
                  <a:srgbClr val="FFFFFF"/>
                </a:solidFill>
              </a:rPr>
              <a:t>vmlinux 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https://github.com/riscv/riscv-linux/tree/priv-1.9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bbl: </a:t>
            </a:r>
            <a:r>
              <a:rPr>
                <a:solidFill>
                  <a:srgbClr val="FFFFFF"/>
                </a:solidFill>
              </a:rPr>
              <a:t>berkerly boot loader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https://github.com/riscv/riscv-pk/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initramfs?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How to compile vmlinux&amp;bbl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riscv-gnu-toolchain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https://github.com/riscv/riscv-gnu-toolchain/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Version!! Match the commit in priv-1.9-rc0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5511800"/>
            <a:ext cx="12750800" cy="278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riscv-gnu-toolchain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06400" y="23622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complie this first, you will get: 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345" y="3032987"/>
            <a:ext cx="10776855" cy="6472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kernel image with boot loader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according to riscv-linux, get a vmlinux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compile riscv-pk, use vmlinux as a payload for bbl</a:t>
            </a:r>
          </a:p>
          <a:p>
            <a:pPr/>
            <a:r>
              <a:rPr>
                <a:solidFill>
                  <a:srgbClr val="A6AAA9"/>
                </a:solidFill>
              </a:rPr>
              <a:t>then you get</a:t>
            </a:r>
            <a:r>
              <a:t> </a:t>
            </a:r>
            <a:r>
              <a:rPr>
                <a:solidFill>
                  <a:srgbClr val="FFFFFF"/>
                </a:solidFill>
              </a:rPr>
              <a:t>bbl (riscv-pk/build/bbl)</a:t>
            </a:r>
            <a:endParaRPr>
              <a:solidFill>
                <a:srgbClr val="FFFFFF"/>
              </a:solidFill>
            </a:endParaRPr>
          </a:p>
          <a:p>
            <a:pPr/>
            <a:r>
              <a:rPr>
                <a:solidFill>
                  <a:srgbClr val="FFFFFF"/>
                </a:solidFill>
              </a:rPr>
              <a:t>try to run qemu using bbl, but no initramfs, kernel panic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Create initramfs for bbl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compile it into kernel image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arch/riscv/initramfs.txt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install a busybox into initramfs as well (set static &amp; compiler)</a:t>
            </a:r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4521200"/>
            <a:ext cx="11264900" cy="135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4260"/>
            </a:lvl1pPr>
          </a:lstStyle>
          <a:p>
            <a:pPr/>
            <a:r>
              <a:t>initramfs.txt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/bin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file /bin/busybox tmp/bin/busybox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file /bin/hello tmp/bin/hello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/etc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file /etc/inittab tmp/etc/inittab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/usr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/usr/bin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/usr/sbin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/sbin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/dev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nod /dev/console 644 0 0 c 5 1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nod /dev/null 644 0 0 c 1 3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dir /proc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slink /init /bin/busybox 755 0 0</a:t>
            </a: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178">
                <a:solidFill>
                  <a:srgbClr val="F5F5F5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2475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help to create initfamfs.cpio.gz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 SemiBold"/>
        <a:ea typeface="Baskerville SemiBold"/>
        <a:cs typeface="Baskerville SemiBold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