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4"/>
    <p:restoredTop sz="92925"/>
  </p:normalViewPr>
  <p:slideViewPr>
    <p:cSldViewPr snapToGrid="0" snapToObjects="1">
      <p:cViewPr varScale="1">
        <p:scale>
          <a:sx n="100" d="100"/>
          <a:sy n="100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6019-2EB2-1842-82E5-ED56771D1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3A233-81DE-4D4B-BA78-DEE6DF95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E1C3-680C-9742-B187-E9FEC2D1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2DBDA-8DED-D741-B39E-AE34B9CB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4257-3297-7742-A4F2-11196869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7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6668-9050-C443-866B-DFF85FF5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59D3B-BC42-B64C-BEBD-1274746D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2D6F3-6F82-894B-AD22-147A3E40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A7B10-76C7-6A4C-8310-657EBF82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82C77-818B-C146-9D71-A0919997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5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D3D9FB-EE57-7F4B-8DC1-D49F2BBF9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F2D3A-F655-464C-8FC8-DC313056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F6213-0DAB-4D41-8689-27F932D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FF7FD-BD01-764C-A880-2EB2F50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A6850-70EF-904E-8A63-FB3EF26D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6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0D775-5436-EC49-B329-4DDF05A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2102C-7D46-8B4D-8670-B76C4D78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E13E2-8F6D-0741-8557-661F3051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100CE-107C-9A4E-896C-AE895F7E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5403-8BB6-1E46-BC83-555492FB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76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F8316-1AFD-A94A-A509-92610562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7FAD3-8E71-5444-9E37-7CD51C97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1FF72-9A64-3B4B-8D69-7F871B85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AA65-B6C6-0D49-A047-8891C397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7FE0-20C9-2042-9169-A1E80C4B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C42B7-50AB-7048-B57E-F1D2E560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48D80-DD38-394B-B8B1-7C112BBB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FE7FA-F5CD-EC4A-B978-541B08A0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409B4-777B-7540-B082-2840A505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0C570-2586-D74D-8CD1-97224D63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21447-188D-7840-BD0B-96A40C8D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44B6E-ACA7-FA47-B891-02E11780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B6FB-D10D-4843-9383-AF1A0342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D778A-86E6-8743-A10E-27C639DE1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189C8-3769-014E-86D5-B17FE8F4A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D3663-1073-7A46-BD8A-71FC19DF1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C58B-0E58-D948-A67A-849F028D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285E5-09C2-8C49-B56F-2E11E6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1D8877-FE58-E842-8387-76DCE807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9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2B903-C8F2-964F-9BEA-1463FB08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00997F-BF20-7E4F-806B-1F409D6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ED746-E35F-CA48-8AD0-A08046B6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7E5B73-CE42-8840-BE95-D6D44711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1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00D9B-5DD2-714C-AECB-5383006D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5CE3F-7EBB-344B-AABF-D9F543B1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78BAE-7DD9-F74A-A593-A24E45DD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1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34A7-3382-1C41-B40A-2326FC1A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65F29-1899-5246-8EAA-9956DC7F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A074C-65D4-C044-8412-B1A9DA9D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70D83-AB6D-8741-9C5A-0933D99F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41FAB-47A0-F848-9F26-8766ABFA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5A181-2DD9-BB49-9D73-502C0975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DC35-8A8F-304A-937D-2CF35E97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22B4E-F1EE-9344-94AB-87D07543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56767-D89A-9F49-8B85-8BAE53B9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D5290-5E61-8D43-9769-76FF3A5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2C367-EB97-3949-9A4A-4068602D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1AF56-FCCA-6C4B-B822-6D8B9E02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208B54-073E-6C44-9EF4-350B128C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FBFF7-4720-A043-8392-94365D38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F192A-F5D5-4140-981F-464726319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7C12-23D1-3B41-82EE-809E6554E84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688CF-59D2-394A-8BDF-E745FF11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81F13-AD8A-9047-8510-A836B2946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B6C8-A8F8-B741-A977-54E9FF6FB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物体, 麦克风&#10;&#10;描述已自动生成">
            <a:extLst>
              <a:ext uri="{FF2B5EF4-FFF2-40B4-BE49-F238E27FC236}">
                <a16:creationId xmlns:a16="http://schemas.microsoft.com/office/drawing/2014/main" id="{00411273-A14F-9046-8B5A-2DFBC907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751201"/>
            <a:ext cx="1587500" cy="142875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6304A9D7-938A-FE4F-A90C-B3D44DB2A4F2}"/>
              </a:ext>
            </a:extLst>
          </p:cNvPr>
          <p:cNvSpPr/>
          <p:nvPr/>
        </p:nvSpPr>
        <p:spPr>
          <a:xfrm>
            <a:off x="4278086" y="3167743"/>
            <a:ext cx="751114" cy="555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472FF8F8-1E92-D747-ADD9-200B390E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49" y="2760726"/>
            <a:ext cx="1521511" cy="1419225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84AE7B79-BB6C-D74F-A658-CB999FC6A0C6}"/>
              </a:ext>
            </a:extLst>
          </p:cNvPr>
          <p:cNvSpPr/>
          <p:nvPr/>
        </p:nvSpPr>
        <p:spPr>
          <a:xfrm>
            <a:off x="7173009" y="3167743"/>
            <a:ext cx="751114" cy="555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图片包含 图表&#10;&#10;描述已自动生成">
            <a:extLst>
              <a:ext uri="{FF2B5EF4-FFF2-40B4-BE49-F238E27FC236}">
                <a16:creationId xmlns:a16="http://schemas.microsoft.com/office/drawing/2014/main" id="{6611EABD-03F1-514A-9FF7-E14FCE19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751967"/>
            <a:ext cx="1447800" cy="13893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5E5479-E3E4-644D-8FAE-5616773CEA57}"/>
              </a:ext>
            </a:extLst>
          </p:cNvPr>
          <p:cNvSpPr txBox="1"/>
          <p:nvPr/>
        </p:nvSpPr>
        <p:spPr>
          <a:xfrm>
            <a:off x="2199859" y="4333461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8DE86D-0C69-464F-A912-F0539D439415}"/>
              </a:ext>
            </a:extLst>
          </p:cNvPr>
          <p:cNvSpPr txBox="1"/>
          <p:nvPr/>
        </p:nvSpPr>
        <p:spPr>
          <a:xfrm>
            <a:off x="5459899" y="4333461"/>
            <a:ext cx="1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2B35C6-8F6A-8342-8816-C050DD052BB5}"/>
              </a:ext>
            </a:extLst>
          </p:cNvPr>
          <p:cNvSpPr txBox="1"/>
          <p:nvPr/>
        </p:nvSpPr>
        <p:spPr>
          <a:xfrm>
            <a:off x="8391398" y="4333461"/>
            <a:ext cx="1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Plain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9DBB5C-6F18-B440-ABFC-6E842928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86" y="1714500"/>
            <a:ext cx="5232827" cy="3429000"/>
          </a:xfrm>
          <a:prstGeom prst="rect">
            <a:avLst/>
          </a:prstGeom>
        </p:spPr>
      </p:pic>
      <p:sp>
        <p:nvSpPr>
          <p:cNvPr id="6" name="上箭头 5">
            <a:extLst>
              <a:ext uri="{FF2B5EF4-FFF2-40B4-BE49-F238E27FC236}">
                <a16:creationId xmlns:a16="http://schemas.microsoft.com/office/drawing/2014/main" id="{BCF427BF-AB13-6944-AE3F-DF45D8AB9B69}"/>
              </a:ext>
            </a:extLst>
          </p:cNvPr>
          <p:cNvSpPr/>
          <p:nvPr/>
        </p:nvSpPr>
        <p:spPr>
          <a:xfrm>
            <a:off x="4914900" y="1324535"/>
            <a:ext cx="127747" cy="3361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30BDFB-D1B7-5F40-BF1B-F77F5702220A}"/>
              </a:ext>
            </a:extLst>
          </p:cNvPr>
          <p:cNvSpPr txBox="1"/>
          <p:nvPr/>
        </p:nvSpPr>
        <p:spPr>
          <a:xfrm>
            <a:off x="4450976" y="1021976"/>
            <a:ext cx="1203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main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category</a:t>
            </a:r>
            <a:endParaRPr kumimoji="1" lang="zh-CN" altLang="en-US" sz="1200" dirty="0"/>
          </a:p>
        </p:txBody>
      </p:sp>
      <p:sp>
        <p:nvSpPr>
          <p:cNvPr id="8" name="左箭头 7">
            <a:extLst>
              <a:ext uri="{FF2B5EF4-FFF2-40B4-BE49-F238E27FC236}">
                <a16:creationId xmlns:a16="http://schemas.microsoft.com/office/drawing/2014/main" id="{2D3699BE-8CC0-F94B-B491-156F533FE533}"/>
              </a:ext>
            </a:extLst>
          </p:cNvPr>
          <p:cNvSpPr/>
          <p:nvPr/>
        </p:nvSpPr>
        <p:spPr>
          <a:xfrm>
            <a:off x="3012141" y="1875865"/>
            <a:ext cx="467445" cy="15464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ww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2DB5F-4F28-484C-8430-B546515B475F}"/>
              </a:ext>
            </a:extLst>
          </p:cNvPr>
          <p:cNvSpPr txBox="1"/>
          <p:nvPr/>
        </p:nvSpPr>
        <p:spPr>
          <a:xfrm>
            <a:off x="1969994" y="1815354"/>
            <a:ext cx="109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Sub-category</a:t>
            </a:r>
            <a:endParaRPr kumimoji="1" lang="zh-CN" altLang="en-US" sz="1200" dirty="0"/>
          </a:p>
        </p:txBody>
      </p:sp>
      <p:sp>
        <p:nvSpPr>
          <p:cNvPr id="10" name="直角上箭头 9">
            <a:extLst>
              <a:ext uri="{FF2B5EF4-FFF2-40B4-BE49-F238E27FC236}">
                <a16:creationId xmlns:a16="http://schemas.microsoft.com/office/drawing/2014/main" id="{7EAC5F43-C1B3-2049-8782-FF7BEFD2BC02}"/>
              </a:ext>
            </a:extLst>
          </p:cNvPr>
          <p:cNvSpPr/>
          <p:nvPr/>
        </p:nvSpPr>
        <p:spPr>
          <a:xfrm>
            <a:off x="5950324" y="1593476"/>
            <a:ext cx="968188" cy="498877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05E653-9690-D644-964A-C7656D15C436}"/>
              </a:ext>
            </a:extLst>
          </p:cNvPr>
          <p:cNvSpPr txBox="1"/>
          <p:nvPr/>
        </p:nvSpPr>
        <p:spPr>
          <a:xfrm>
            <a:off x="6131860" y="1177978"/>
            <a:ext cx="1294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/>
              <a:t>Sub-sub-category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(disease)</a:t>
            </a:r>
            <a:endParaRPr kumimoji="1" lang="zh-CN" altLang="en-US" sz="1050" dirty="0"/>
          </a:p>
        </p:txBody>
      </p:sp>
      <p:sp>
        <p:nvSpPr>
          <p:cNvPr id="2" name="左箭头 1">
            <a:extLst>
              <a:ext uri="{FF2B5EF4-FFF2-40B4-BE49-F238E27FC236}">
                <a16:creationId xmlns:a16="http://schemas.microsoft.com/office/drawing/2014/main" id="{557A9063-6DA0-BD49-AA6E-F7185A78289A}"/>
              </a:ext>
            </a:extLst>
          </p:cNvPr>
          <p:cNvSpPr/>
          <p:nvPr/>
        </p:nvSpPr>
        <p:spPr>
          <a:xfrm>
            <a:off x="3115491" y="2697480"/>
            <a:ext cx="1848395" cy="17634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3153D-242E-AA47-BAE9-688AEBF8DFAC}"/>
              </a:ext>
            </a:extLst>
          </p:cNvPr>
          <p:cNvSpPr txBox="1"/>
          <p:nvPr/>
        </p:nvSpPr>
        <p:spPr>
          <a:xfrm>
            <a:off x="2437562" y="2647154"/>
            <a:ext cx="59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labels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4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CEA589-71F4-D24E-8B75-37667327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150"/>
            <a:ext cx="12192000" cy="56256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C228F2-D399-734C-8985-B134CCD5522C}"/>
              </a:ext>
            </a:extLst>
          </p:cNvPr>
          <p:cNvSpPr txBox="1"/>
          <p:nvPr/>
        </p:nvSpPr>
        <p:spPr>
          <a:xfrm>
            <a:off x="0" y="6241849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No.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54AB39-CC4E-BB4C-AC96-7C0F472531F2}"/>
              </a:ext>
            </a:extLst>
          </p:cNvPr>
          <p:cNvSpPr txBox="1"/>
          <p:nvPr/>
        </p:nvSpPr>
        <p:spPr>
          <a:xfrm>
            <a:off x="1436914" y="6241849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Symptom description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D14AD-F2E9-624C-A6EA-6D6A1C3AD9CB}"/>
              </a:ext>
            </a:extLst>
          </p:cNvPr>
          <p:cNvSpPr txBox="1"/>
          <p:nvPr/>
        </p:nvSpPr>
        <p:spPr>
          <a:xfrm>
            <a:off x="5995309" y="6246899"/>
            <a:ext cx="28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Doctor’s diagnose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83224-12FE-FC4D-AA51-510C390AE5CB}"/>
              </a:ext>
            </a:extLst>
          </p:cNvPr>
          <p:cNvSpPr txBox="1"/>
          <p:nvPr/>
        </p:nvSpPr>
        <p:spPr>
          <a:xfrm>
            <a:off x="10706101" y="6241849"/>
            <a:ext cx="191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3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物体, 麦克风&#10;&#10;描述已自动生成">
            <a:extLst>
              <a:ext uri="{FF2B5EF4-FFF2-40B4-BE49-F238E27FC236}">
                <a16:creationId xmlns:a16="http://schemas.microsoft.com/office/drawing/2014/main" id="{D6221A7C-D7BE-F048-BFCF-E2182E54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14401"/>
            <a:ext cx="1587500" cy="1428750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240134BC-DE7A-F842-B187-C3EC44921BD9}"/>
              </a:ext>
            </a:extLst>
          </p:cNvPr>
          <p:cNvSpPr/>
          <p:nvPr/>
        </p:nvSpPr>
        <p:spPr>
          <a:xfrm>
            <a:off x="2182586" y="1041400"/>
            <a:ext cx="751114" cy="3447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3137FCDE-1F97-A046-95E8-3BDDEB2D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9" y="423926"/>
            <a:ext cx="1521511" cy="1419225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45E25803-96E2-9541-8A2D-23FB2BD1BA5F}"/>
              </a:ext>
            </a:extLst>
          </p:cNvPr>
          <p:cNvSpPr/>
          <p:nvPr/>
        </p:nvSpPr>
        <p:spPr>
          <a:xfrm>
            <a:off x="4766360" y="1041400"/>
            <a:ext cx="1832659" cy="3447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图片包含 图表&#10;&#10;描述已自动生成">
            <a:extLst>
              <a:ext uri="{FF2B5EF4-FFF2-40B4-BE49-F238E27FC236}">
                <a16:creationId xmlns:a16="http://schemas.microsoft.com/office/drawing/2014/main" id="{00DB89BD-CCD7-8144-BC49-D03FA50F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15167"/>
            <a:ext cx="1447800" cy="13893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995483-FF48-1B40-91FC-DFC931315CA2}"/>
              </a:ext>
            </a:extLst>
          </p:cNvPr>
          <p:cNvSpPr txBox="1"/>
          <p:nvPr/>
        </p:nvSpPr>
        <p:spPr>
          <a:xfrm>
            <a:off x="104359" y="1996661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50280B-CFEC-1F4E-8484-21F2495B18A8}"/>
              </a:ext>
            </a:extLst>
          </p:cNvPr>
          <p:cNvSpPr txBox="1"/>
          <p:nvPr/>
        </p:nvSpPr>
        <p:spPr>
          <a:xfrm>
            <a:off x="3364399" y="1996661"/>
            <a:ext cx="1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5D911-16DD-D549-A6F5-4AE166D3F662}"/>
              </a:ext>
            </a:extLst>
          </p:cNvPr>
          <p:cNvSpPr txBox="1"/>
          <p:nvPr/>
        </p:nvSpPr>
        <p:spPr>
          <a:xfrm>
            <a:off x="6980039" y="1996660"/>
            <a:ext cx="1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Plain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</a:p>
          <a:p>
            <a:endParaRPr kumimoji="1" lang="zh-CN" altLang="en-US" dirty="0"/>
          </a:p>
        </p:txBody>
      </p:sp>
      <p:sp>
        <p:nvSpPr>
          <p:cNvPr id="16" name="左弧形箭头 15">
            <a:extLst>
              <a:ext uri="{FF2B5EF4-FFF2-40B4-BE49-F238E27FC236}">
                <a16:creationId xmlns:a16="http://schemas.microsoft.com/office/drawing/2014/main" id="{37F794EE-C3DD-C14D-B66F-D84A8C698C92}"/>
              </a:ext>
            </a:extLst>
          </p:cNvPr>
          <p:cNvSpPr/>
          <p:nvPr/>
        </p:nvSpPr>
        <p:spPr>
          <a:xfrm>
            <a:off x="9058671" y="1403816"/>
            <a:ext cx="1104900" cy="316048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8B3DC0-15AA-8442-80FD-B01C3E102C6A}"/>
              </a:ext>
            </a:extLst>
          </p:cNvPr>
          <p:cNvSpPr txBox="1"/>
          <p:nvPr/>
        </p:nvSpPr>
        <p:spPr>
          <a:xfrm>
            <a:off x="4657609" y="672068"/>
            <a:ext cx="2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0E6912-2CC0-F048-B60A-82AF5AAA0FF4}"/>
              </a:ext>
            </a:extLst>
          </p:cNvPr>
          <p:cNvSpPr txBox="1"/>
          <p:nvPr/>
        </p:nvSpPr>
        <p:spPr>
          <a:xfrm>
            <a:off x="10248900" y="2642991"/>
            <a:ext cx="107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Tagging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EE4A40A-DB2E-3347-90F7-F3FE340AC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943" y="3609474"/>
            <a:ext cx="2264920" cy="187468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BEF927C-6751-0342-A829-CF1856CE3EAD}"/>
              </a:ext>
            </a:extLst>
          </p:cNvPr>
          <p:cNvSpPr txBox="1"/>
          <p:nvPr/>
        </p:nvSpPr>
        <p:spPr>
          <a:xfrm>
            <a:off x="6769005" y="5465529"/>
            <a:ext cx="161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Tagged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6918E3A-A3E7-EA45-8D25-C61847B61BE6}"/>
              </a:ext>
            </a:extLst>
          </p:cNvPr>
          <p:cNvSpPr/>
          <p:nvPr/>
        </p:nvSpPr>
        <p:spPr>
          <a:xfrm rot="10800000">
            <a:off x="3973411" y="4219588"/>
            <a:ext cx="1832659" cy="3447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4B0CEE-9C5B-954C-9B8C-52AFBBFA260F}"/>
              </a:ext>
            </a:extLst>
          </p:cNvPr>
          <p:cNvSpPr txBox="1"/>
          <p:nvPr/>
        </p:nvSpPr>
        <p:spPr>
          <a:xfrm>
            <a:off x="3528184" y="3839437"/>
            <a:ext cx="27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endParaRPr kumimoji="1"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4601EB2-BE38-344D-AEB7-5B2EDB317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07" y="3104656"/>
            <a:ext cx="2411283" cy="23608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7031A94-98F5-5444-B187-591EEC3C0AA4}"/>
              </a:ext>
            </a:extLst>
          </p:cNvPr>
          <p:cNvSpPr txBox="1"/>
          <p:nvPr/>
        </p:nvSpPr>
        <p:spPr>
          <a:xfrm>
            <a:off x="104359" y="5487168"/>
            <a:ext cx="349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EHR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22069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C2E212-9383-D74E-A775-6CE05E74742A}"/>
              </a:ext>
            </a:extLst>
          </p:cNvPr>
          <p:cNvSpPr/>
          <p:nvPr/>
        </p:nvSpPr>
        <p:spPr>
          <a:xfrm>
            <a:off x="3251200" y="990600"/>
            <a:ext cx="35560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Input: </a:t>
            </a:r>
            <a:r>
              <a:rPr kumimoji="1" lang="en-US" altLang="zh-CN" sz="2400" dirty="0"/>
              <a:t>speech on symptom and diagnose</a:t>
            </a:r>
            <a:endParaRPr kumimoji="1"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82E94C-7BE6-F84B-BDC8-8E9FECEFB192}"/>
              </a:ext>
            </a:extLst>
          </p:cNvPr>
          <p:cNvSpPr/>
          <p:nvPr/>
        </p:nvSpPr>
        <p:spPr>
          <a:xfrm>
            <a:off x="3251200" y="2019300"/>
            <a:ext cx="35560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Convert audio into text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ED490F-904B-CA48-92BB-60EE8AE37CDB}"/>
              </a:ext>
            </a:extLst>
          </p:cNvPr>
          <p:cNvSpPr txBox="1"/>
          <p:nvPr/>
        </p:nvSpPr>
        <p:spPr>
          <a:xfrm>
            <a:off x="7581900" y="1104900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 collection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3FFD8E-43AA-7641-A0B7-A8FACCD319EF}"/>
              </a:ext>
            </a:extLst>
          </p:cNvPr>
          <p:cNvSpPr txBox="1"/>
          <p:nvPr/>
        </p:nvSpPr>
        <p:spPr>
          <a:xfrm>
            <a:off x="7581900" y="3251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 processing</a:t>
            </a:r>
            <a:endParaRPr kumimoji="1"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CCAF8C6C-B915-BC48-B618-C64D27FAA7BA}"/>
              </a:ext>
            </a:extLst>
          </p:cNvPr>
          <p:cNvSpPr/>
          <p:nvPr/>
        </p:nvSpPr>
        <p:spPr>
          <a:xfrm>
            <a:off x="6953250" y="2095500"/>
            <a:ext cx="3937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C7373-9AB8-F249-B50D-91BF5D9EC22F}"/>
              </a:ext>
            </a:extLst>
          </p:cNvPr>
          <p:cNvSpPr/>
          <p:nvPr/>
        </p:nvSpPr>
        <p:spPr>
          <a:xfrm>
            <a:off x="3251200" y="3086100"/>
            <a:ext cx="35560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Information extraction</a:t>
            </a:r>
            <a:endParaRPr kumimoji="1"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71696B-BB90-9D4B-A797-119CF4F0A6FA}"/>
              </a:ext>
            </a:extLst>
          </p:cNvPr>
          <p:cNvSpPr/>
          <p:nvPr/>
        </p:nvSpPr>
        <p:spPr>
          <a:xfrm>
            <a:off x="3251200" y="4140200"/>
            <a:ext cx="35560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Use extracted info to do disease prediction</a:t>
            </a:r>
            <a:endParaRPr kumimoji="1"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999BFD-791F-724B-A078-ECA0A85CF3B5}"/>
              </a:ext>
            </a:extLst>
          </p:cNvPr>
          <p:cNvSpPr/>
          <p:nvPr/>
        </p:nvSpPr>
        <p:spPr>
          <a:xfrm>
            <a:off x="3251200" y="5194300"/>
            <a:ext cx="35560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Output: </a:t>
            </a:r>
            <a:r>
              <a:rPr kumimoji="1" lang="en-US" altLang="zh-CN" sz="2400" dirty="0"/>
              <a:t>disease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prediction</a:t>
            </a:r>
            <a:endParaRPr kumimoji="1"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68DC04-CFD9-F049-888D-29D3BF3C8F6E}"/>
              </a:ext>
            </a:extLst>
          </p:cNvPr>
          <p:cNvSpPr txBox="1"/>
          <p:nvPr/>
        </p:nvSpPr>
        <p:spPr>
          <a:xfrm>
            <a:off x="7581900" y="53525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Outcome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92A7858-5EAA-2B4A-BFEB-442BE9560CE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29200" y="16764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E295CCF-6C90-A849-AC3F-9808296014E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029200" y="27051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2743AB5-2D92-6B43-BD3B-CB809239DD0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029200" y="3771900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B766F4-21FE-4C4A-B4AC-322BF380444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029200" y="4826000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2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76</Words>
  <Application>Microsoft Macintosh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LI (20031525)</dc:creator>
  <cp:lastModifiedBy>Yiming LI (20031525)</cp:lastModifiedBy>
  <cp:revision>8</cp:revision>
  <dcterms:created xsi:type="dcterms:W3CDTF">2020-11-29T09:04:54Z</dcterms:created>
  <dcterms:modified xsi:type="dcterms:W3CDTF">2020-11-30T08:25:32Z</dcterms:modified>
</cp:coreProperties>
</file>