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8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0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57ACD-3B68-44B6-B39C-DD0919840E40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E81D7-6539-45A8-BC85-D35B84EAC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C0CCF81-093F-FD06-C416-36E492B6F77A}"/>
              </a:ext>
            </a:extLst>
          </p:cNvPr>
          <p:cNvGrpSpPr/>
          <p:nvPr/>
        </p:nvGrpSpPr>
        <p:grpSpPr>
          <a:xfrm>
            <a:off x="203007" y="260619"/>
            <a:ext cx="11785986" cy="4001346"/>
            <a:chOff x="310892" y="1345757"/>
            <a:chExt cx="11785986" cy="4001346"/>
          </a:xfrm>
        </p:grpSpPr>
        <p:pic>
          <p:nvPicPr>
            <p:cNvPr id="5" name="图片 4" descr="图片包含 直方图&#10;&#10;描述已自动生成">
              <a:extLst>
                <a:ext uri="{FF2B5EF4-FFF2-40B4-BE49-F238E27FC236}">
                  <a16:creationId xmlns:a16="http://schemas.microsoft.com/office/drawing/2014/main" id="{CE121B39-4347-C2BE-2605-BF8EADC24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92" y="1371990"/>
              <a:ext cx="3476074" cy="3574764"/>
            </a:xfrm>
            <a:prstGeom prst="rect">
              <a:avLst/>
            </a:prstGeom>
          </p:spPr>
        </p:pic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524856BF-0C6A-778F-3564-CBF06B65C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981" y="1345757"/>
              <a:ext cx="3806037" cy="3627230"/>
            </a:xfrm>
            <a:prstGeom prst="rect">
              <a:avLst/>
            </a:prstGeom>
          </p:spPr>
        </p:pic>
        <p:pic>
          <p:nvPicPr>
            <p:cNvPr id="9" name="图片 8" descr="图表&#10;&#10;中度可信度描述已自动生成">
              <a:extLst>
                <a:ext uri="{FF2B5EF4-FFF2-40B4-BE49-F238E27FC236}">
                  <a16:creationId xmlns:a16="http://schemas.microsoft.com/office/drawing/2014/main" id="{F3F3B3BC-4E52-2CB4-DBCB-E90A4F581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033" y="1359520"/>
              <a:ext cx="3691845" cy="359970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7CFC87-F1C3-B711-E858-B8B136708547}"/>
                </a:ext>
              </a:extLst>
            </p:cNvPr>
            <p:cNvSpPr txBox="1"/>
            <p:nvPr/>
          </p:nvSpPr>
          <p:spPr>
            <a:xfrm>
              <a:off x="1831562" y="497298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33E6D2-BE1B-9E4C-27E2-C885A9B3E95A}"/>
                </a:ext>
              </a:extLst>
            </p:cNvPr>
            <p:cNvSpPr txBox="1"/>
            <p:nvPr/>
          </p:nvSpPr>
          <p:spPr>
            <a:xfrm>
              <a:off x="5869815" y="497298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33DA31C-BB76-0767-37F2-DE35FF520DE1}"/>
                </a:ext>
              </a:extLst>
            </p:cNvPr>
            <p:cNvSpPr txBox="1"/>
            <p:nvPr/>
          </p:nvSpPr>
          <p:spPr>
            <a:xfrm>
              <a:off x="10039198" y="497777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(c)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59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Yiming Teng</dc:creator>
  <cp:lastModifiedBy>Yiming Teng</cp:lastModifiedBy>
  <cp:revision>2</cp:revision>
  <dcterms:created xsi:type="dcterms:W3CDTF">2024-12-18T22:12:04Z</dcterms:created>
  <dcterms:modified xsi:type="dcterms:W3CDTF">2024-12-18T22:52:17Z</dcterms:modified>
</cp:coreProperties>
</file>