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Quicksand"/>
      <p:regular r:id="rId12"/>
      <p:bold r:id="rId13"/>
    </p:embeddedFont>
    <p:embeddedFont>
      <p:font typeface="Quicksand SemiBold"/>
      <p:regular r:id="rId14"/>
      <p:bold r:id="rId15"/>
    </p:embeddedFont>
    <p:embeddedFont>
      <p:font typeface="Quicksand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SemiBold-bold.fntdata"/><Relationship Id="rId14" Type="http://schemas.openxmlformats.org/officeDocument/2006/relationships/font" Target="fonts/QuicksandSemiBold-regular.fntdata"/><Relationship Id="rId17" Type="http://schemas.openxmlformats.org/officeDocument/2006/relationships/font" Target="fonts/QuicksandMedium-bold.fntdata"/><Relationship Id="rId16" Type="http://schemas.openxmlformats.org/officeDocument/2006/relationships/font" Target="fonts/Quicksa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2566178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256617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256617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256617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256617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256617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256617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256617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256617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256617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bdulszz/spotify-most-streamed-songs" TargetMode="External"/><Relationship Id="rId4" Type="http://schemas.openxmlformats.org/officeDocument/2006/relationships/hyperlink" Target="https://www.logo.wine/logo/Spoti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Decoding Music Trends on Spotify</a:t>
            </a:r>
            <a:endParaRPr b="1" sz="3000">
              <a:solidFill>
                <a:srgbClr val="B6D7A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2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6D7A8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Yiming Tian</a:t>
            </a:r>
            <a:endParaRPr sz="1000">
              <a:solidFill>
                <a:srgbClr val="B6D7A8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6D7A8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Fall 2024</a:t>
            </a:r>
            <a:endParaRPr sz="1000">
              <a:solidFill>
                <a:srgbClr val="B6D7A8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6D7A8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Information Visualization Final Project</a:t>
            </a:r>
            <a:endParaRPr sz="1000">
              <a:solidFill>
                <a:srgbClr val="B6D7A8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300" y="744575"/>
            <a:ext cx="1757250" cy="11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Visualizations</a:t>
            </a:r>
            <a:endParaRPr>
              <a:highlight>
                <a:srgbClr val="B6D7A8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171050" y="1152475"/>
            <a:ext cx="28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Scatter Plot</a:t>
            </a:r>
            <a:endParaRPr b="1" sz="2000">
              <a:solidFill>
                <a:srgbClr val="B6D7A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Releases are mostly around 2020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Most popular key is C#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Significant increase streams for songs released after 2015</a:t>
            </a: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150"/>
            <a:ext cx="5786798" cy="27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Popularity Analysis</a:t>
            </a:r>
            <a:endParaRPr>
              <a:highlight>
                <a:srgbClr val="B6D7A8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54500" y="964250"/>
            <a:ext cx="52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Ba</a:t>
            </a:r>
            <a:r>
              <a:rPr b="1" lang="en" sz="2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rchart, Line Charts</a:t>
            </a:r>
            <a:endParaRPr b="1" sz="2000">
              <a:solidFill>
                <a:srgbClr val="B6D7A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Artists: The Weeknd, Ed Sheeran, Harry Styles, Lewis Capaldi, and Dua Lipa dominated 2015-2020.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Streaming Boom Around 2000: A significant increase in streaming occurred around the year 2000.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2020s Streaming Spike: Streaming experienced a massive surge in the 2020s.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t/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6" y="1152475"/>
            <a:ext cx="3282249" cy="16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25" y="3037747"/>
            <a:ext cx="3282251" cy="195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674" y="3113950"/>
            <a:ext cx="3723785" cy="18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BPM Analysis</a:t>
            </a:r>
            <a:endParaRPr>
              <a:highlight>
                <a:srgbClr val="B6D7A8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50000" y="1152475"/>
            <a:ext cx="4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Bar Chart, Interactive Scatter Plot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Mid-tempo wins: 100-140 BPM songs are most streamed.</a:t>
            </a:r>
            <a:b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</a:b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Danceability peaks at 100-120 BPM.</a:t>
            </a:r>
            <a:b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</a:b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Modern music is more danceable across tempos.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62016" cy="17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50" y="2954775"/>
            <a:ext cx="3466917" cy="17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B6D7A8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Top Artists and Keys analysis</a:t>
            </a:r>
            <a:endParaRPr sz="2500">
              <a:highlight>
                <a:srgbClr val="B6D7A8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91600" y="1152475"/>
            <a:ext cx="404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Donut Chart/ Pie Chart</a:t>
            </a:r>
            <a:endParaRPr b="1" sz="2000">
              <a:solidFill>
                <a:srgbClr val="B6D7A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Artists: Taylor Swift &amp; SZA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Most Frequent Key: C#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Quicksand Medium"/>
              <a:buChar char="●"/>
            </a:pP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Diverse range of artists and keys for popular streams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25" y="1152475"/>
            <a:ext cx="386352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Work Cited</a:t>
            </a:r>
            <a:endParaRPr>
              <a:highlight>
                <a:srgbClr val="B6D7A8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Data</a:t>
            </a: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https://www.kaggle.com/datasets/abdulszz/spotify-most-streamed-songs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  <a:latin typeface="Quicksand"/>
                <a:ea typeface="Quicksand"/>
                <a:cs typeface="Quicksand"/>
                <a:sym typeface="Quicksand"/>
              </a:rPr>
              <a:t>Spotify Logo</a:t>
            </a:r>
            <a:r>
              <a:rPr lang="en" sz="1500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B6D7A8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https://www.logo.wine/logo/Spotify</a:t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B6D7A8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