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FF"/>
    <a:srgbClr val="F3D6B0"/>
    <a:srgbClr val="C6BCDD"/>
    <a:srgbClr val="DFC8E9"/>
    <a:srgbClr val="E0ECC1"/>
    <a:srgbClr val="DE95F1"/>
    <a:srgbClr val="DBD3EB"/>
    <a:srgbClr val="9A8AC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454" autoAdjust="0"/>
  </p:normalViewPr>
  <p:slideViewPr>
    <p:cSldViewPr>
      <p:cViewPr varScale="1">
        <p:scale>
          <a:sx n="162" d="100"/>
          <a:sy n="162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77031-25C7-4FB1-BEF6-410A6B07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68546-B1B3-4A3B-B3FF-A24F7D89E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DA06-A9A1-4743-A1FC-1740797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7D43-BE43-4D09-9C84-FCAF01E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6DFD-1B8B-4364-91CB-45C4391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AD6-F3B9-4D51-8975-2C1235C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039CA-C153-4648-AF69-20C74C21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CC6A-9637-4BAB-8CFF-603EBA1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E3F5-59F2-420D-86B7-DDC918B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6831-CAFC-46F2-AC55-256DE0F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69813-8D91-421E-B810-8A39E9FC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87F16-CA79-4237-ACC1-11EF665B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A27A4-6C20-41E5-B19F-76DC7BF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39A7-5BCE-4379-8A23-7A3F307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BCF45-2442-497C-8791-C5BF1D0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7CDB8-CF9C-4C79-948E-C6B4F71C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B3A75-E65C-4639-AF63-91B48BA1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3A43-969A-4C70-8455-823D54E5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38A-FD3D-405F-9FAE-828993C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63D9-CC12-4C1A-B280-BA598FF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1CBC-9510-4C8B-951A-6C7213B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EC2BF-194C-44A4-9C72-E83CAE58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2E766-8CCC-4C38-8244-DE6C706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6CFD-5E09-4C08-9F9C-BF9064F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BC79-F49A-499C-BF54-65A4B4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E038-E368-41A3-A2CF-39703E9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4A89A-2830-4993-83B4-A6FFF1A1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EEF55-7ADD-4FCF-88A4-2D46249F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91BB2-A7FC-43D5-A369-B1C67B3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CB69-1112-485B-BAEA-ADE9FAB7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32433-350D-4E77-8796-05388D4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8016-807F-450D-9E51-571D651D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5C47-3ACD-44A1-9562-1984037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72289-6C5F-4A1A-B5A7-84F9DAEF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B547C-0C4A-4A9C-B80A-5C5A8EE60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B8422-D6A6-4B89-8510-84D93A88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D1708-28A0-4FC7-8258-2B5D82A9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7C8FD-F163-4283-94BD-86956B5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E0094-2D51-4E4A-ADFF-DFB0287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F907-4BB4-4EA1-9C89-59AE83F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EB239-9414-4AF0-9CB6-D2DDABF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7FD23-09E8-4EB5-BA0D-2EB039A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8ED69-8FA1-4B23-8422-AAB6D90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F2595-6CBD-489B-95E5-0A147B5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A6C7D-9A19-4F79-82E1-47EC4383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DD4E-D43E-495F-BABD-6865756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74F9-D8BD-4E5F-BA01-88A707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D9799-4861-4A08-AF69-E40E9986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D046-478A-4FF3-BDC5-0EA68413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D4BAB-09AD-4CBC-9045-19833622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AE89A-0785-4F49-A622-EC3C9911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6381-F886-4BBF-86AB-496AD59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31F1-AF9E-4821-8C3B-E221010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7C6B0-8FD8-4E2E-8A64-CDCF61D9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DDDA-0843-4A8B-947C-C7434FF4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B754F-481E-4171-B2D0-BEA87A5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7C04D-5F5F-414F-A0EF-0CE10F9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B990-062E-45B7-9EB2-C097DBE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9FBAF-A39E-45CE-84A4-CA2CDF8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8516-AC24-42B2-999E-5109424B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C1EF2-B3F1-4BA2-973B-60552A677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0DC4-5A01-48B7-9519-508B684F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FC973-0F0E-4C0D-8930-2DF87C0F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176;p201">
            <a:extLst>
              <a:ext uri="{FF2B5EF4-FFF2-40B4-BE49-F238E27FC236}">
                <a16:creationId xmlns:a16="http://schemas.microsoft.com/office/drawing/2014/main" id="{9A5CA71A-7195-4421-97E6-787EC4FC0DA7}"/>
              </a:ext>
            </a:extLst>
          </p:cNvPr>
          <p:cNvSpPr/>
          <p:nvPr/>
        </p:nvSpPr>
        <p:spPr>
          <a:xfrm>
            <a:off x="5182075" y="316210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13297;p201">
            <a:extLst>
              <a:ext uri="{FF2B5EF4-FFF2-40B4-BE49-F238E27FC236}">
                <a16:creationId xmlns:a16="http://schemas.microsoft.com/office/drawing/2014/main" id="{0C260403-BD27-424F-B382-30FF66AA0327}"/>
              </a:ext>
            </a:extLst>
          </p:cNvPr>
          <p:cNvCxnSpPr>
            <a:cxnSpLocks/>
            <a:stCxn id="751" idx="4"/>
            <a:endCxn id="733" idx="2"/>
          </p:cNvCxnSpPr>
          <p:nvPr/>
        </p:nvCxnSpPr>
        <p:spPr>
          <a:xfrm flipV="1">
            <a:off x="4385990" y="3295374"/>
            <a:ext cx="792219" cy="32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13175;p201">
            <a:extLst>
              <a:ext uri="{FF2B5EF4-FFF2-40B4-BE49-F238E27FC236}">
                <a16:creationId xmlns:a16="http://schemas.microsoft.com/office/drawing/2014/main" id="{83886761-9913-4EC9-9955-BAF58805A05E}"/>
              </a:ext>
            </a:extLst>
          </p:cNvPr>
          <p:cNvSpPr/>
          <p:nvPr/>
        </p:nvSpPr>
        <p:spPr>
          <a:xfrm>
            <a:off x="6196885" y="1700808"/>
            <a:ext cx="1369819" cy="2691300"/>
          </a:xfrm>
          <a:prstGeom prst="cube">
            <a:avLst>
              <a:gd name="adj" fmla="val 37527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13176;p201">
            <a:extLst>
              <a:ext uri="{FF2B5EF4-FFF2-40B4-BE49-F238E27FC236}">
                <a16:creationId xmlns:a16="http://schemas.microsoft.com/office/drawing/2014/main" id="{F6746E53-DB1E-44DD-95D4-050D81992E1B}"/>
              </a:ext>
            </a:extLst>
          </p:cNvPr>
          <p:cNvSpPr/>
          <p:nvPr/>
        </p:nvSpPr>
        <p:spPr>
          <a:xfrm>
            <a:off x="6199918" y="216490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13176;p201">
            <a:extLst>
              <a:ext uri="{FF2B5EF4-FFF2-40B4-BE49-F238E27FC236}">
                <a16:creationId xmlns:a16="http://schemas.microsoft.com/office/drawing/2014/main" id="{6139D976-D981-4A18-8DE8-C3B5018A335A}"/>
              </a:ext>
            </a:extLst>
          </p:cNvPr>
          <p:cNvSpPr/>
          <p:nvPr/>
        </p:nvSpPr>
        <p:spPr>
          <a:xfrm>
            <a:off x="6342051" y="216490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13176;p201">
            <a:extLst>
              <a:ext uri="{FF2B5EF4-FFF2-40B4-BE49-F238E27FC236}">
                <a16:creationId xmlns:a16="http://schemas.microsoft.com/office/drawing/2014/main" id="{8A5EDDA3-1531-4347-BD4A-7CA689ED4C2C}"/>
              </a:ext>
            </a:extLst>
          </p:cNvPr>
          <p:cNvSpPr/>
          <p:nvPr/>
        </p:nvSpPr>
        <p:spPr>
          <a:xfrm>
            <a:off x="6484184" y="216490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13176;p201">
            <a:extLst>
              <a:ext uri="{FF2B5EF4-FFF2-40B4-BE49-F238E27FC236}">
                <a16:creationId xmlns:a16="http://schemas.microsoft.com/office/drawing/2014/main" id="{36015289-2F4B-492D-B83D-98501CCC68AF}"/>
              </a:ext>
            </a:extLst>
          </p:cNvPr>
          <p:cNvSpPr/>
          <p:nvPr/>
        </p:nvSpPr>
        <p:spPr>
          <a:xfrm>
            <a:off x="6623790" y="216490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13176;p201">
            <a:extLst>
              <a:ext uri="{FF2B5EF4-FFF2-40B4-BE49-F238E27FC236}">
                <a16:creationId xmlns:a16="http://schemas.microsoft.com/office/drawing/2014/main" id="{CBF4570C-AECA-499B-90BC-9AE522F43F11}"/>
              </a:ext>
            </a:extLst>
          </p:cNvPr>
          <p:cNvSpPr/>
          <p:nvPr/>
        </p:nvSpPr>
        <p:spPr>
          <a:xfrm>
            <a:off x="6765923" y="216490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13191;p201">
            <a:extLst>
              <a:ext uri="{FF2B5EF4-FFF2-40B4-BE49-F238E27FC236}">
                <a16:creationId xmlns:a16="http://schemas.microsoft.com/office/drawing/2014/main" id="{60662BCC-1183-48F9-999E-D6AAC46408FF}"/>
              </a:ext>
            </a:extLst>
          </p:cNvPr>
          <p:cNvSpPr/>
          <p:nvPr/>
        </p:nvSpPr>
        <p:spPr>
          <a:xfrm>
            <a:off x="2692114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13191;p201">
            <a:extLst>
              <a:ext uri="{FF2B5EF4-FFF2-40B4-BE49-F238E27FC236}">
                <a16:creationId xmlns:a16="http://schemas.microsoft.com/office/drawing/2014/main" id="{F63FB9AA-6AA0-4C2F-B834-5325B60FA312}"/>
              </a:ext>
            </a:extLst>
          </p:cNvPr>
          <p:cNvSpPr/>
          <p:nvPr/>
        </p:nvSpPr>
        <p:spPr>
          <a:xfrm>
            <a:off x="2834247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13191;p201">
            <a:extLst>
              <a:ext uri="{FF2B5EF4-FFF2-40B4-BE49-F238E27FC236}">
                <a16:creationId xmlns:a16="http://schemas.microsoft.com/office/drawing/2014/main" id="{FE855B55-437F-4B87-93F9-47CD6C7904EA}"/>
              </a:ext>
            </a:extLst>
          </p:cNvPr>
          <p:cNvSpPr/>
          <p:nvPr/>
        </p:nvSpPr>
        <p:spPr>
          <a:xfrm>
            <a:off x="2976380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13191;p201">
            <a:extLst>
              <a:ext uri="{FF2B5EF4-FFF2-40B4-BE49-F238E27FC236}">
                <a16:creationId xmlns:a16="http://schemas.microsoft.com/office/drawing/2014/main" id="{3623E487-C8BF-4F7C-8322-E913E8EC219A}"/>
              </a:ext>
            </a:extLst>
          </p:cNvPr>
          <p:cNvSpPr/>
          <p:nvPr/>
        </p:nvSpPr>
        <p:spPr>
          <a:xfrm>
            <a:off x="3953805" y="170462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3191;p201">
            <a:extLst>
              <a:ext uri="{FF2B5EF4-FFF2-40B4-BE49-F238E27FC236}">
                <a16:creationId xmlns:a16="http://schemas.microsoft.com/office/drawing/2014/main" id="{491176CF-2185-41B9-BFED-308B33C5A4A1}"/>
              </a:ext>
            </a:extLst>
          </p:cNvPr>
          <p:cNvSpPr/>
          <p:nvPr/>
        </p:nvSpPr>
        <p:spPr>
          <a:xfrm>
            <a:off x="4095938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3191;p201">
            <a:extLst>
              <a:ext uri="{FF2B5EF4-FFF2-40B4-BE49-F238E27FC236}">
                <a16:creationId xmlns:a16="http://schemas.microsoft.com/office/drawing/2014/main" id="{58182C1D-E38F-470E-B47E-FC222517B9F7}"/>
              </a:ext>
            </a:extLst>
          </p:cNvPr>
          <p:cNvSpPr/>
          <p:nvPr/>
        </p:nvSpPr>
        <p:spPr>
          <a:xfrm>
            <a:off x="4238071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13194;p201">
            <a:extLst>
              <a:ext uri="{FF2B5EF4-FFF2-40B4-BE49-F238E27FC236}">
                <a16:creationId xmlns:a16="http://schemas.microsoft.com/office/drawing/2014/main" id="{92B11434-FDE6-4599-8446-CE32C76645AD}"/>
              </a:ext>
            </a:extLst>
          </p:cNvPr>
          <p:cNvGrpSpPr/>
          <p:nvPr/>
        </p:nvGrpSpPr>
        <p:grpSpPr>
          <a:xfrm>
            <a:off x="2691104" y="2067457"/>
            <a:ext cx="570552" cy="583354"/>
            <a:chOff x="506259" y="2370079"/>
            <a:chExt cx="560574" cy="638941"/>
          </a:xfrm>
        </p:grpSpPr>
        <p:grpSp>
          <p:nvGrpSpPr>
            <p:cNvPr id="499" name="Google Shape;13195;p201">
              <a:extLst>
                <a:ext uri="{FF2B5EF4-FFF2-40B4-BE49-F238E27FC236}">
                  <a16:creationId xmlns:a16="http://schemas.microsoft.com/office/drawing/2014/main" id="{3E855291-5345-458C-A358-D189057D4B50}"/>
                </a:ext>
              </a:extLst>
            </p:cNvPr>
            <p:cNvGrpSpPr/>
            <p:nvPr/>
          </p:nvGrpSpPr>
          <p:grpSpPr>
            <a:xfrm>
              <a:off x="608609" y="2370079"/>
              <a:ext cx="458224" cy="523616"/>
              <a:chOff x="608609" y="2370079"/>
              <a:chExt cx="458224" cy="523616"/>
            </a:xfrm>
          </p:grpSpPr>
          <p:grpSp>
            <p:nvGrpSpPr>
              <p:cNvPr id="568" name="Google Shape;13196;p201">
                <a:extLst>
                  <a:ext uri="{FF2B5EF4-FFF2-40B4-BE49-F238E27FC236}">
                    <a16:creationId xmlns:a16="http://schemas.microsoft.com/office/drawing/2014/main" id="{B0AA71A5-C3C5-41E2-951F-960F0F99D231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91" name="Google Shape;13197;p201">
                  <a:extLst>
                    <a:ext uri="{FF2B5EF4-FFF2-40B4-BE49-F238E27FC236}">
                      <a16:creationId xmlns:a16="http://schemas.microsoft.com/office/drawing/2014/main" id="{D0D7C88F-640A-45C4-8985-0DBF3BA3BF8E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99" name="Google Shape;13198;p201">
                    <a:extLst>
                      <a:ext uri="{FF2B5EF4-FFF2-40B4-BE49-F238E27FC236}">
                        <a16:creationId xmlns:a16="http://schemas.microsoft.com/office/drawing/2014/main" id="{681C9963-7290-4C6A-ADDB-610D1DF032B2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13199;p201">
                    <a:extLst>
                      <a:ext uri="{FF2B5EF4-FFF2-40B4-BE49-F238E27FC236}">
                        <a16:creationId xmlns:a16="http://schemas.microsoft.com/office/drawing/2014/main" id="{59439BBC-2DAB-42FC-8E7F-9CA53015750A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2" name="Google Shape;13200;p201">
                  <a:extLst>
                    <a:ext uri="{FF2B5EF4-FFF2-40B4-BE49-F238E27FC236}">
                      <a16:creationId xmlns:a16="http://schemas.microsoft.com/office/drawing/2014/main" id="{804DC432-ED78-4150-B820-0E45A651FD0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96" name="Google Shape;13201;p201">
                    <a:extLst>
                      <a:ext uri="{FF2B5EF4-FFF2-40B4-BE49-F238E27FC236}">
                        <a16:creationId xmlns:a16="http://schemas.microsoft.com/office/drawing/2014/main" id="{749F0ACC-74AF-4A55-8CB0-595E5D084A4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13202;p201">
                    <a:extLst>
                      <a:ext uri="{FF2B5EF4-FFF2-40B4-BE49-F238E27FC236}">
                        <a16:creationId xmlns:a16="http://schemas.microsoft.com/office/drawing/2014/main" id="{303B0C56-D830-47E6-B2B6-229162AF51EA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13203;p201">
                    <a:extLst>
                      <a:ext uri="{FF2B5EF4-FFF2-40B4-BE49-F238E27FC236}">
                        <a16:creationId xmlns:a16="http://schemas.microsoft.com/office/drawing/2014/main" id="{A6E5AD99-7310-4487-9353-1CB3898EA154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93" name="Google Shape;13204;p201">
                  <a:extLst>
                    <a:ext uri="{FF2B5EF4-FFF2-40B4-BE49-F238E27FC236}">
                      <a16:creationId xmlns:a16="http://schemas.microsoft.com/office/drawing/2014/main" id="{13C5CD61-EF19-4183-87ED-2D258C5A6B51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94" name="Google Shape;13205;p201">
                    <a:extLst>
                      <a:ext uri="{FF2B5EF4-FFF2-40B4-BE49-F238E27FC236}">
                        <a16:creationId xmlns:a16="http://schemas.microsoft.com/office/drawing/2014/main" id="{8C102998-2571-4E72-8A27-967BEEF6AD1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13206;p201">
                    <a:extLst>
                      <a:ext uri="{FF2B5EF4-FFF2-40B4-BE49-F238E27FC236}">
                        <a16:creationId xmlns:a16="http://schemas.microsoft.com/office/drawing/2014/main" id="{1E027E7F-AC67-4E02-BEC6-4BE1547245BF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69" name="Google Shape;13207;p201">
                <a:extLst>
                  <a:ext uri="{FF2B5EF4-FFF2-40B4-BE49-F238E27FC236}">
                    <a16:creationId xmlns:a16="http://schemas.microsoft.com/office/drawing/2014/main" id="{23716647-5EF3-4696-9EC3-21C34D367186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81" name="Google Shape;13208;p201">
                  <a:extLst>
                    <a:ext uri="{FF2B5EF4-FFF2-40B4-BE49-F238E27FC236}">
                      <a16:creationId xmlns:a16="http://schemas.microsoft.com/office/drawing/2014/main" id="{5FCC5891-2CEE-4BB4-BA1E-8B9D12A530B9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89" name="Google Shape;13209;p201">
                    <a:extLst>
                      <a:ext uri="{FF2B5EF4-FFF2-40B4-BE49-F238E27FC236}">
                        <a16:creationId xmlns:a16="http://schemas.microsoft.com/office/drawing/2014/main" id="{18722EEE-24E7-4725-898C-14281FFBF1A5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13210;p201">
                    <a:extLst>
                      <a:ext uri="{FF2B5EF4-FFF2-40B4-BE49-F238E27FC236}">
                        <a16:creationId xmlns:a16="http://schemas.microsoft.com/office/drawing/2014/main" id="{B0872935-0F50-47E4-B393-345A6CAC06A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" name="Google Shape;13211;p201">
                  <a:extLst>
                    <a:ext uri="{FF2B5EF4-FFF2-40B4-BE49-F238E27FC236}">
                      <a16:creationId xmlns:a16="http://schemas.microsoft.com/office/drawing/2014/main" id="{81CD16CE-6690-41CD-A29C-9FBB8AB944F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86" name="Google Shape;13212;p201">
                    <a:extLst>
                      <a:ext uri="{FF2B5EF4-FFF2-40B4-BE49-F238E27FC236}">
                        <a16:creationId xmlns:a16="http://schemas.microsoft.com/office/drawing/2014/main" id="{3F701101-C282-47D7-898E-8CFC229DBBDA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13213;p201">
                    <a:extLst>
                      <a:ext uri="{FF2B5EF4-FFF2-40B4-BE49-F238E27FC236}">
                        <a16:creationId xmlns:a16="http://schemas.microsoft.com/office/drawing/2014/main" id="{D9BD0200-0567-422C-8730-7BBC16960C3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13214;p201">
                    <a:extLst>
                      <a:ext uri="{FF2B5EF4-FFF2-40B4-BE49-F238E27FC236}">
                        <a16:creationId xmlns:a16="http://schemas.microsoft.com/office/drawing/2014/main" id="{D200C4AD-308A-4539-BE87-08A15CDF679B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83" name="Google Shape;13215;p201">
                  <a:extLst>
                    <a:ext uri="{FF2B5EF4-FFF2-40B4-BE49-F238E27FC236}">
                      <a16:creationId xmlns:a16="http://schemas.microsoft.com/office/drawing/2014/main" id="{9CEB7DC6-02DE-4626-94D8-D7E52AFE3B2F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84" name="Google Shape;13216;p201">
                    <a:extLst>
                      <a:ext uri="{FF2B5EF4-FFF2-40B4-BE49-F238E27FC236}">
                        <a16:creationId xmlns:a16="http://schemas.microsoft.com/office/drawing/2014/main" id="{DE259FEC-BC33-416A-A8E0-50984BCD1941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13217;p201">
                    <a:extLst>
                      <a:ext uri="{FF2B5EF4-FFF2-40B4-BE49-F238E27FC236}">
                        <a16:creationId xmlns:a16="http://schemas.microsoft.com/office/drawing/2014/main" id="{EEB7E254-2173-4525-95BF-DA561BB14D01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0" name="Google Shape;13218;p201">
                <a:extLst>
                  <a:ext uri="{FF2B5EF4-FFF2-40B4-BE49-F238E27FC236}">
                    <a16:creationId xmlns:a16="http://schemas.microsoft.com/office/drawing/2014/main" id="{03956419-A583-4326-88C5-23023E4ED5FE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71" name="Google Shape;13219;p201">
                  <a:extLst>
                    <a:ext uri="{FF2B5EF4-FFF2-40B4-BE49-F238E27FC236}">
                      <a16:creationId xmlns:a16="http://schemas.microsoft.com/office/drawing/2014/main" id="{8F62E904-CFCC-4A14-9671-78085D8F6C3F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79" name="Google Shape;13220;p201">
                    <a:extLst>
                      <a:ext uri="{FF2B5EF4-FFF2-40B4-BE49-F238E27FC236}">
                        <a16:creationId xmlns:a16="http://schemas.microsoft.com/office/drawing/2014/main" id="{DF438964-D63C-47F1-8554-85D303A1F386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13221;p201">
                    <a:extLst>
                      <a:ext uri="{FF2B5EF4-FFF2-40B4-BE49-F238E27FC236}">
                        <a16:creationId xmlns:a16="http://schemas.microsoft.com/office/drawing/2014/main" id="{8749A17F-8F33-49EB-8DB4-78AF30E14A94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2" name="Google Shape;13222;p201">
                  <a:extLst>
                    <a:ext uri="{FF2B5EF4-FFF2-40B4-BE49-F238E27FC236}">
                      <a16:creationId xmlns:a16="http://schemas.microsoft.com/office/drawing/2014/main" id="{8294FB62-8722-44DA-95DE-D7FB7F627437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76" name="Google Shape;13223;p201">
                    <a:extLst>
                      <a:ext uri="{FF2B5EF4-FFF2-40B4-BE49-F238E27FC236}">
                        <a16:creationId xmlns:a16="http://schemas.microsoft.com/office/drawing/2014/main" id="{EF55CFD0-4391-4E3C-B836-AD86E4BB0D0E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13224;p201">
                    <a:extLst>
                      <a:ext uri="{FF2B5EF4-FFF2-40B4-BE49-F238E27FC236}">
                        <a16:creationId xmlns:a16="http://schemas.microsoft.com/office/drawing/2014/main" id="{9D964F92-396F-4D7D-98BB-068984494B09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13225;p201">
                    <a:extLst>
                      <a:ext uri="{FF2B5EF4-FFF2-40B4-BE49-F238E27FC236}">
                        <a16:creationId xmlns:a16="http://schemas.microsoft.com/office/drawing/2014/main" id="{1FD80722-803B-469E-9BE4-2767020190B3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73" name="Google Shape;13226;p201">
                  <a:extLst>
                    <a:ext uri="{FF2B5EF4-FFF2-40B4-BE49-F238E27FC236}">
                      <a16:creationId xmlns:a16="http://schemas.microsoft.com/office/drawing/2014/main" id="{6B3C1FA1-DFF8-414D-8742-075EBE0A249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74" name="Google Shape;13227;p201">
                    <a:extLst>
                      <a:ext uri="{FF2B5EF4-FFF2-40B4-BE49-F238E27FC236}">
                        <a16:creationId xmlns:a16="http://schemas.microsoft.com/office/drawing/2014/main" id="{A335F6DF-F750-4F19-AB6C-4E9D0C4743EF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13228;p201">
                    <a:extLst>
                      <a:ext uri="{FF2B5EF4-FFF2-40B4-BE49-F238E27FC236}">
                        <a16:creationId xmlns:a16="http://schemas.microsoft.com/office/drawing/2014/main" id="{E99D511E-0FFF-4E4C-A121-C4249DEE8D59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0" name="Google Shape;13229;p201">
              <a:extLst>
                <a:ext uri="{FF2B5EF4-FFF2-40B4-BE49-F238E27FC236}">
                  <a16:creationId xmlns:a16="http://schemas.microsoft.com/office/drawing/2014/main" id="{969D3123-F0C5-479B-B629-8823A2275FA6}"/>
                </a:ext>
              </a:extLst>
            </p:cNvPr>
            <p:cNvGrpSpPr/>
            <p:nvPr/>
          </p:nvGrpSpPr>
          <p:grpSpPr>
            <a:xfrm>
              <a:off x="558859" y="2427004"/>
              <a:ext cx="458224" cy="523616"/>
              <a:chOff x="608609" y="2370079"/>
              <a:chExt cx="458224" cy="523616"/>
            </a:xfrm>
          </p:grpSpPr>
          <p:grpSp>
            <p:nvGrpSpPr>
              <p:cNvPr id="535" name="Google Shape;13230;p201">
                <a:extLst>
                  <a:ext uri="{FF2B5EF4-FFF2-40B4-BE49-F238E27FC236}">
                    <a16:creationId xmlns:a16="http://schemas.microsoft.com/office/drawing/2014/main" id="{81566C5C-2BF3-4EA5-8FBB-0FAC541A251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58" name="Google Shape;13231;p201">
                  <a:extLst>
                    <a:ext uri="{FF2B5EF4-FFF2-40B4-BE49-F238E27FC236}">
                      <a16:creationId xmlns:a16="http://schemas.microsoft.com/office/drawing/2014/main" id="{09BFC63C-3BE6-4A43-9F46-087DD1CA6A77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66" name="Google Shape;13232;p201">
                    <a:extLst>
                      <a:ext uri="{FF2B5EF4-FFF2-40B4-BE49-F238E27FC236}">
                        <a16:creationId xmlns:a16="http://schemas.microsoft.com/office/drawing/2014/main" id="{41C4C6B4-773C-4ACD-B4B0-49CDC36020CB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13233;p201">
                    <a:extLst>
                      <a:ext uri="{FF2B5EF4-FFF2-40B4-BE49-F238E27FC236}">
                        <a16:creationId xmlns:a16="http://schemas.microsoft.com/office/drawing/2014/main" id="{4C459D2F-3CCF-4660-A20E-2690A731A3B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9" name="Google Shape;13234;p201">
                  <a:extLst>
                    <a:ext uri="{FF2B5EF4-FFF2-40B4-BE49-F238E27FC236}">
                      <a16:creationId xmlns:a16="http://schemas.microsoft.com/office/drawing/2014/main" id="{F3973D3A-E4A6-49CD-A80A-DD3319A6801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63" name="Google Shape;13235;p201">
                    <a:extLst>
                      <a:ext uri="{FF2B5EF4-FFF2-40B4-BE49-F238E27FC236}">
                        <a16:creationId xmlns:a16="http://schemas.microsoft.com/office/drawing/2014/main" id="{D4A967FD-D402-4953-9DD2-2890BA79C3A0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13236;p201">
                    <a:extLst>
                      <a:ext uri="{FF2B5EF4-FFF2-40B4-BE49-F238E27FC236}">
                        <a16:creationId xmlns:a16="http://schemas.microsoft.com/office/drawing/2014/main" id="{77031568-53CD-405E-B6DD-9CD1EAFB0AD1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13237;p201">
                    <a:extLst>
                      <a:ext uri="{FF2B5EF4-FFF2-40B4-BE49-F238E27FC236}">
                        <a16:creationId xmlns:a16="http://schemas.microsoft.com/office/drawing/2014/main" id="{6D4F814A-7F08-44BC-B2DE-A4CDBFE7826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60" name="Google Shape;13238;p201">
                  <a:extLst>
                    <a:ext uri="{FF2B5EF4-FFF2-40B4-BE49-F238E27FC236}">
                      <a16:creationId xmlns:a16="http://schemas.microsoft.com/office/drawing/2014/main" id="{A4E33E86-2B22-478A-BB01-06E8E8DA7DE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61" name="Google Shape;13239;p201">
                    <a:extLst>
                      <a:ext uri="{FF2B5EF4-FFF2-40B4-BE49-F238E27FC236}">
                        <a16:creationId xmlns:a16="http://schemas.microsoft.com/office/drawing/2014/main" id="{62280913-07E1-4289-B6CB-9A5EC63C58C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13240;p201">
                    <a:extLst>
                      <a:ext uri="{FF2B5EF4-FFF2-40B4-BE49-F238E27FC236}">
                        <a16:creationId xmlns:a16="http://schemas.microsoft.com/office/drawing/2014/main" id="{936CAFBB-64B5-437C-A2D9-03D904E7575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6" name="Google Shape;13241;p201">
                <a:extLst>
                  <a:ext uri="{FF2B5EF4-FFF2-40B4-BE49-F238E27FC236}">
                    <a16:creationId xmlns:a16="http://schemas.microsoft.com/office/drawing/2014/main" id="{657B8955-1ED8-4E45-A93C-E643B3CF2CCE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48" name="Google Shape;13242;p201">
                  <a:extLst>
                    <a:ext uri="{FF2B5EF4-FFF2-40B4-BE49-F238E27FC236}">
                      <a16:creationId xmlns:a16="http://schemas.microsoft.com/office/drawing/2014/main" id="{ED5AD01F-2BF7-4516-B049-19A49217735D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56" name="Google Shape;13243;p201">
                    <a:extLst>
                      <a:ext uri="{FF2B5EF4-FFF2-40B4-BE49-F238E27FC236}">
                        <a16:creationId xmlns:a16="http://schemas.microsoft.com/office/drawing/2014/main" id="{33610188-8F8D-41C3-A73B-280034526718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13244;p201">
                    <a:extLst>
                      <a:ext uri="{FF2B5EF4-FFF2-40B4-BE49-F238E27FC236}">
                        <a16:creationId xmlns:a16="http://schemas.microsoft.com/office/drawing/2014/main" id="{2238C0B1-0C53-4767-8D7B-546B9BB4B91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13245;p201">
                  <a:extLst>
                    <a:ext uri="{FF2B5EF4-FFF2-40B4-BE49-F238E27FC236}">
                      <a16:creationId xmlns:a16="http://schemas.microsoft.com/office/drawing/2014/main" id="{AE2508E5-0988-45F7-A421-3F05DC020A90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53" name="Google Shape;13246;p201">
                    <a:extLst>
                      <a:ext uri="{FF2B5EF4-FFF2-40B4-BE49-F238E27FC236}">
                        <a16:creationId xmlns:a16="http://schemas.microsoft.com/office/drawing/2014/main" id="{6C94AB33-3C9A-4139-956E-58E70AA262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13247;p201">
                    <a:extLst>
                      <a:ext uri="{FF2B5EF4-FFF2-40B4-BE49-F238E27FC236}">
                        <a16:creationId xmlns:a16="http://schemas.microsoft.com/office/drawing/2014/main" id="{7FD5060C-5D64-4982-A648-5615EB9F0545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13248;p201">
                    <a:extLst>
                      <a:ext uri="{FF2B5EF4-FFF2-40B4-BE49-F238E27FC236}">
                        <a16:creationId xmlns:a16="http://schemas.microsoft.com/office/drawing/2014/main" id="{AAF055E5-9317-47A6-A200-1B2E25C4F027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50" name="Google Shape;13249;p201">
                  <a:extLst>
                    <a:ext uri="{FF2B5EF4-FFF2-40B4-BE49-F238E27FC236}">
                      <a16:creationId xmlns:a16="http://schemas.microsoft.com/office/drawing/2014/main" id="{C829DB8C-1F1C-43E5-9802-9A9F5D051D1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51" name="Google Shape;13250;p201">
                    <a:extLst>
                      <a:ext uri="{FF2B5EF4-FFF2-40B4-BE49-F238E27FC236}">
                        <a16:creationId xmlns:a16="http://schemas.microsoft.com/office/drawing/2014/main" id="{98D37973-401E-4372-A7E0-9CA35D4C43A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13251;p201">
                    <a:extLst>
                      <a:ext uri="{FF2B5EF4-FFF2-40B4-BE49-F238E27FC236}">
                        <a16:creationId xmlns:a16="http://schemas.microsoft.com/office/drawing/2014/main" id="{CCFA66E9-6230-4710-8F8A-D227AF1496DC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7" name="Google Shape;13252;p201">
                <a:extLst>
                  <a:ext uri="{FF2B5EF4-FFF2-40B4-BE49-F238E27FC236}">
                    <a16:creationId xmlns:a16="http://schemas.microsoft.com/office/drawing/2014/main" id="{E7D0CEF3-A6A9-4094-887F-BF65DC6452E6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38" name="Google Shape;13253;p201">
                  <a:extLst>
                    <a:ext uri="{FF2B5EF4-FFF2-40B4-BE49-F238E27FC236}">
                      <a16:creationId xmlns:a16="http://schemas.microsoft.com/office/drawing/2014/main" id="{35353616-9EF2-4DE2-AE62-CA2EBD1EC7D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46" name="Google Shape;13254;p201">
                    <a:extLst>
                      <a:ext uri="{FF2B5EF4-FFF2-40B4-BE49-F238E27FC236}">
                        <a16:creationId xmlns:a16="http://schemas.microsoft.com/office/drawing/2014/main" id="{966EEB1C-6553-45CD-AC35-0E16C0ADF070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13255;p201">
                    <a:extLst>
                      <a:ext uri="{FF2B5EF4-FFF2-40B4-BE49-F238E27FC236}">
                        <a16:creationId xmlns:a16="http://schemas.microsoft.com/office/drawing/2014/main" id="{262F2BD4-83D4-4C02-921C-30ADE5A57DB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9" name="Google Shape;13256;p201">
                  <a:extLst>
                    <a:ext uri="{FF2B5EF4-FFF2-40B4-BE49-F238E27FC236}">
                      <a16:creationId xmlns:a16="http://schemas.microsoft.com/office/drawing/2014/main" id="{57EE74FE-E6F6-4E59-82E8-2E949B24FEA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43" name="Google Shape;13257;p201">
                    <a:extLst>
                      <a:ext uri="{FF2B5EF4-FFF2-40B4-BE49-F238E27FC236}">
                        <a16:creationId xmlns:a16="http://schemas.microsoft.com/office/drawing/2014/main" id="{B4CE2834-4635-4031-9AE5-B0665153C1B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13258;p201">
                    <a:extLst>
                      <a:ext uri="{FF2B5EF4-FFF2-40B4-BE49-F238E27FC236}">
                        <a16:creationId xmlns:a16="http://schemas.microsoft.com/office/drawing/2014/main" id="{49B3CCC1-3446-4C3A-8EEA-F00167D28167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13259;p201">
                    <a:extLst>
                      <a:ext uri="{FF2B5EF4-FFF2-40B4-BE49-F238E27FC236}">
                        <a16:creationId xmlns:a16="http://schemas.microsoft.com/office/drawing/2014/main" id="{E2C3518F-E0FA-4CAB-956C-D43DCB82760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40" name="Google Shape;13260;p201">
                  <a:extLst>
                    <a:ext uri="{FF2B5EF4-FFF2-40B4-BE49-F238E27FC236}">
                      <a16:creationId xmlns:a16="http://schemas.microsoft.com/office/drawing/2014/main" id="{B2B910E2-7F83-4292-8FEA-1F070C00691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41" name="Google Shape;13261;p201">
                    <a:extLst>
                      <a:ext uri="{FF2B5EF4-FFF2-40B4-BE49-F238E27FC236}">
                        <a16:creationId xmlns:a16="http://schemas.microsoft.com/office/drawing/2014/main" id="{CC86407D-29B8-4745-A581-CBB1374D9A1C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13262;p201">
                    <a:extLst>
                      <a:ext uri="{FF2B5EF4-FFF2-40B4-BE49-F238E27FC236}">
                        <a16:creationId xmlns:a16="http://schemas.microsoft.com/office/drawing/2014/main" id="{680C777B-ABC5-44E8-9081-1D72B6FE793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1" name="Google Shape;13263;p201">
              <a:extLst>
                <a:ext uri="{FF2B5EF4-FFF2-40B4-BE49-F238E27FC236}">
                  <a16:creationId xmlns:a16="http://schemas.microsoft.com/office/drawing/2014/main" id="{87CF428F-6034-421D-9623-43BB36D3ED87}"/>
                </a:ext>
              </a:extLst>
            </p:cNvPr>
            <p:cNvGrpSpPr/>
            <p:nvPr/>
          </p:nvGrpSpPr>
          <p:grpSpPr>
            <a:xfrm>
              <a:off x="506259" y="2485404"/>
              <a:ext cx="458224" cy="523616"/>
              <a:chOff x="608609" y="2370079"/>
              <a:chExt cx="458224" cy="523616"/>
            </a:xfrm>
          </p:grpSpPr>
          <p:grpSp>
            <p:nvGrpSpPr>
              <p:cNvPr id="502" name="Google Shape;13264;p201">
                <a:extLst>
                  <a:ext uri="{FF2B5EF4-FFF2-40B4-BE49-F238E27FC236}">
                    <a16:creationId xmlns:a16="http://schemas.microsoft.com/office/drawing/2014/main" id="{138CB18F-67BF-43C4-8923-72F6C4F5FC4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25" name="Google Shape;13265;p201">
                  <a:extLst>
                    <a:ext uri="{FF2B5EF4-FFF2-40B4-BE49-F238E27FC236}">
                      <a16:creationId xmlns:a16="http://schemas.microsoft.com/office/drawing/2014/main" id="{D88827A9-82D5-4B65-BC7F-5E3A05842284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33" name="Google Shape;13266;p201">
                    <a:extLst>
                      <a:ext uri="{FF2B5EF4-FFF2-40B4-BE49-F238E27FC236}">
                        <a16:creationId xmlns:a16="http://schemas.microsoft.com/office/drawing/2014/main" id="{2602E667-B0B1-4977-A344-C86D26D32949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13267;p201">
                    <a:extLst>
                      <a:ext uri="{FF2B5EF4-FFF2-40B4-BE49-F238E27FC236}">
                        <a16:creationId xmlns:a16="http://schemas.microsoft.com/office/drawing/2014/main" id="{03AACD9B-914C-4DCA-96AB-0B53250E2F1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26" name="Google Shape;13268;p201">
                  <a:extLst>
                    <a:ext uri="{FF2B5EF4-FFF2-40B4-BE49-F238E27FC236}">
                      <a16:creationId xmlns:a16="http://schemas.microsoft.com/office/drawing/2014/main" id="{BE157689-652D-4CF9-A510-C1B06FC47543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30" name="Google Shape;13269;p201">
                    <a:extLst>
                      <a:ext uri="{FF2B5EF4-FFF2-40B4-BE49-F238E27FC236}">
                        <a16:creationId xmlns:a16="http://schemas.microsoft.com/office/drawing/2014/main" id="{D231ABC3-E456-4848-A6D4-35D11618C4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13270;p201">
                    <a:extLst>
                      <a:ext uri="{FF2B5EF4-FFF2-40B4-BE49-F238E27FC236}">
                        <a16:creationId xmlns:a16="http://schemas.microsoft.com/office/drawing/2014/main" id="{24FFF042-1E01-47DD-AC21-FED21E2C67C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13271;p201">
                    <a:extLst>
                      <a:ext uri="{FF2B5EF4-FFF2-40B4-BE49-F238E27FC236}">
                        <a16:creationId xmlns:a16="http://schemas.microsoft.com/office/drawing/2014/main" id="{E99ED008-FCE2-41C9-9BA0-03DA66C9D175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7" name="Google Shape;13272;p201">
                  <a:extLst>
                    <a:ext uri="{FF2B5EF4-FFF2-40B4-BE49-F238E27FC236}">
                      <a16:creationId xmlns:a16="http://schemas.microsoft.com/office/drawing/2014/main" id="{418648D6-5327-4290-9031-7A25CC0F206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28" name="Google Shape;13273;p201">
                    <a:extLst>
                      <a:ext uri="{FF2B5EF4-FFF2-40B4-BE49-F238E27FC236}">
                        <a16:creationId xmlns:a16="http://schemas.microsoft.com/office/drawing/2014/main" id="{E345E570-B75D-42AF-BA02-234F447640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13274;p201">
                    <a:extLst>
                      <a:ext uri="{FF2B5EF4-FFF2-40B4-BE49-F238E27FC236}">
                        <a16:creationId xmlns:a16="http://schemas.microsoft.com/office/drawing/2014/main" id="{60557E9F-CB5C-4551-8278-D402CEE9DB3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3" name="Google Shape;13275;p201">
                <a:extLst>
                  <a:ext uri="{FF2B5EF4-FFF2-40B4-BE49-F238E27FC236}">
                    <a16:creationId xmlns:a16="http://schemas.microsoft.com/office/drawing/2014/main" id="{E11588D0-C3CA-4D92-95AF-CA3145B26554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15" name="Google Shape;13276;p201">
                  <a:extLst>
                    <a:ext uri="{FF2B5EF4-FFF2-40B4-BE49-F238E27FC236}">
                      <a16:creationId xmlns:a16="http://schemas.microsoft.com/office/drawing/2014/main" id="{4294B7EB-E8BB-4154-83E3-E1B8C99BFA1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23" name="Google Shape;13277;p201">
                    <a:extLst>
                      <a:ext uri="{FF2B5EF4-FFF2-40B4-BE49-F238E27FC236}">
                        <a16:creationId xmlns:a16="http://schemas.microsoft.com/office/drawing/2014/main" id="{BCD272C4-86DC-4C76-9C5B-58E6B65F170E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13278;p201">
                    <a:extLst>
                      <a:ext uri="{FF2B5EF4-FFF2-40B4-BE49-F238E27FC236}">
                        <a16:creationId xmlns:a16="http://schemas.microsoft.com/office/drawing/2014/main" id="{6495F352-4BAB-4EA0-94AB-E086D78CACE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6" name="Google Shape;13279;p201">
                  <a:extLst>
                    <a:ext uri="{FF2B5EF4-FFF2-40B4-BE49-F238E27FC236}">
                      <a16:creationId xmlns:a16="http://schemas.microsoft.com/office/drawing/2014/main" id="{77F2D80C-E12C-44C9-8F33-6DA425B629C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20" name="Google Shape;13280;p201">
                    <a:extLst>
                      <a:ext uri="{FF2B5EF4-FFF2-40B4-BE49-F238E27FC236}">
                        <a16:creationId xmlns:a16="http://schemas.microsoft.com/office/drawing/2014/main" id="{D259424E-046B-442F-944C-2FA670CA182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13281;p201">
                    <a:extLst>
                      <a:ext uri="{FF2B5EF4-FFF2-40B4-BE49-F238E27FC236}">
                        <a16:creationId xmlns:a16="http://schemas.microsoft.com/office/drawing/2014/main" id="{F0F7920F-7632-4771-B821-8DAD07C4C73F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13282;p201">
                    <a:extLst>
                      <a:ext uri="{FF2B5EF4-FFF2-40B4-BE49-F238E27FC236}">
                        <a16:creationId xmlns:a16="http://schemas.microsoft.com/office/drawing/2014/main" id="{03BBBBF8-F10B-42A7-9B32-977B4E04D0F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17" name="Google Shape;13283;p201">
                  <a:extLst>
                    <a:ext uri="{FF2B5EF4-FFF2-40B4-BE49-F238E27FC236}">
                      <a16:creationId xmlns:a16="http://schemas.microsoft.com/office/drawing/2014/main" id="{4856B1D2-14F5-4002-AAEE-BCF299A6E08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18" name="Google Shape;13284;p201">
                    <a:extLst>
                      <a:ext uri="{FF2B5EF4-FFF2-40B4-BE49-F238E27FC236}">
                        <a16:creationId xmlns:a16="http://schemas.microsoft.com/office/drawing/2014/main" id="{ADCFC9B1-88FA-49FB-AAB5-09910B40428A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13285;p201">
                    <a:extLst>
                      <a:ext uri="{FF2B5EF4-FFF2-40B4-BE49-F238E27FC236}">
                        <a16:creationId xmlns:a16="http://schemas.microsoft.com/office/drawing/2014/main" id="{FBB6ACA0-5130-4F3C-B783-5D5E9012B95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4" name="Google Shape;13286;p201">
                <a:extLst>
                  <a:ext uri="{FF2B5EF4-FFF2-40B4-BE49-F238E27FC236}">
                    <a16:creationId xmlns:a16="http://schemas.microsoft.com/office/drawing/2014/main" id="{55AEE07A-584D-4B99-9EEC-7EE2747AD7B0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3" cy="227991"/>
                <a:chOff x="5668659" y="1713442"/>
                <a:chExt cx="458223" cy="227991"/>
              </a:xfrm>
            </p:grpSpPr>
            <p:grpSp>
              <p:nvGrpSpPr>
                <p:cNvPr id="505" name="Google Shape;13287;p201">
                  <a:extLst>
                    <a:ext uri="{FF2B5EF4-FFF2-40B4-BE49-F238E27FC236}">
                      <a16:creationId xmlns:a16="http://schemas.microsoft.com/office/drawing/2014/main" id="{FF9E7841-E818-44BD-80D5-CDC9540ABB01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13" name="Google Shape;13288;p201">
                    <a:extLst>
                      <a:ext uri="{FF2B5EF4-FFF2-40B4-BE49-F238E27FC236}">
                        <a16:creationId xmlns:a16="http://schemas.microsoft.com/office/drawing/2014/main" id="{9A92DC59-BBC7-4235-ACF6-A7D311833B63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13289;p201">
                    <a:extLst>
                      <a:ext uri="{FF2B5EF4-FFF2-40B4-BE49-F238E27FC236}">
                        <a16:creationId xmlns:a16="http://schemas.microsoft.com/office/drawing/2014/main" id="{38849EB9-CA74-4045-B9A6-14C5F30E086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6" name="Google Shape;13290;p201">
                  <a:extLst>
                    <a:ext uri="{FF2B5EF4-FFF2-40B4-BE49-F238E27FC236}">
                      <a16:creationId xmlns:a16="http://schemas.microsoft.com/office/drawing/2014/main" id="{9679A386-3780-454D-A4A8-B1AACA29E02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10" name="Google Shape;13291;p201">
                    <a:extLst>
                      <a:ext uri="{FF2B5EF4-FFF2-40B4-BE49-F238E27FC236}">
                        <a16:creationId xmlns:a16="http://schemas.microsoft.com/office/drawing/2014/main" id="{ACCF15DC-F464-4E0E-A003-35F40DEC1C4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13292;p201">
                    <a:extLst>
                      <a:ext uri="{FF2B5EF4-FFF2-40B4-BE49-F238E27FC236}">
                        <a16:creationId xmlns:a16="http://schemas.microsoft.com/office/drawing/2014/main" id="{FE6FA4B7-BD71-4426-8CDA-929EE951345E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13293;p201">
                    <a:extLst>
                      <a:ext uri="{FF2B5EF4-FFF2-40B4-BE49-F238E27FC236}">
                        <a16:creationId xmlns:a16="http://schemas.microsoft.com/office/drawing/2014/main" id="{76A21DCA-4661-49EA-AE64-3B68004F49D8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07" name="Google Shape;13294;p201">
                  <a:extLst>
                    <a:ext uri="{FF2B5EF4-FFF2-40B4-BE49-F238E27FC236}">
                      <a16:creationId xmlns:a16="http://schemas.microsoft.com/office/drawing/2014/main" id="{8058279F-AB3A-4208-8838-92B9A2040939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08" name="Google Shape;13295;p201">
                    <a:extLst>
                      <a:ext uri="{FF2B5EF4-FFF2-40B4-BE49-F238E27FC236}">
                        <a16:creationId xmlns:a16="http://schemas.microsoft.com/office/drawing/2014/main" id="{2B25A686-4593-470B-AFAE-F4BE72F088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13296;p201">
                    <a:extLst>
                      <a:ext uri="{FF2B5EF4-FFF2-40B4-BE49-F238E27FC236}">
                        <a16:creationId xmlns:a16="http://schemas.microsoft.com/office/drawing/2014/main" id="{105993A6-49A5-4288-81C0-589F0230637A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02" name="Google Shape;13176;p201">
            <a:extLst>
              <a:ext uri="{FF2B5EF4-FFF2-40B4-BE49-F238E27FC236}">
                <a16:creationId xmlns:a16="http://schemas.microsoft.com/office/drawing/2014/main" id="{482F7074-67C1-48E7-8377-76B695014EA2}"/>
              </a:ext>
            </a:extLst>
          </p:cNvPr>
          <p:cNvSpPr/>
          <p:nvPr/>
        </p:nvSpPr>
        <p:spPr>
          <a:xfrm>
            <a:off x="3952800" y="216684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E9E99"/>
              </a:gs>
              <a:gs pos="100000">
                <a:srgbClr val="DCEDBA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3176;p201">
            <a:extLst>
              <a:ext uri="{FF2B5EF4-FFF2-40B4-BE49-F238E27FC236}">
                <a16:creationId xmlns:a16="http://schemas.microsoft.com/office/drawing/2014/main" id="{AFDBD1AA-344D-4EAB-AC67-4D5E87C5D59B}"/>
              </a:ext>
            </a:extLst>
          </p:cNvPr>
          <p:cNvSpPr/>
          <p:nvPr/>
        </p:nvSpPr>
        <p:spPr>
          <a:xfrm>
            <a:off x="4094933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9A8AC1"/>
              </a:gs>
              <a:gs pos="100000">
                <a:srgbClr val="DBD3EB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3176;p201">
            <a:extLst>
              <a:ext uri="{FF2B5EF4-FFF2-40B4-BE49-F238E27FC236}">
                <a16:creationId xmlns:a16="http://schemas.microsoft.com/office/drawing/2014/main" id="{4D4492A6-9087-47CB-B3CC-03A0BB2F3458}"/>
              </a:ext>
            </a:extLst>
          </p:cNvPr>
          <p:cNvSpPr/>
          <p:nvPr/>
        </p:nvSpPr>
        <p:spPr>
          <a:xfrm>
            <a:off x="4238780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DE95F1"/>
              </a:gs>
              <a:gs pos="100000">
                <a:srgbClr val="E0ECC1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13297;p201">
            <a:extLst>
              <a:ext uri="{FF2B5EF4-FFF2-40B4-BE49-F238E27FC236}">
                <a16:creationId xmlns:a16="http://schemas.microsoft.com/office/drawing/2014/main" id="{7BE85A36-7976-4E97-B3E0-EAA6D8643D34}"/>
              </a:ext>
            </a:extLst>
          </p:cNvPr>
          <p:cNvCxnSpPr>
            <a:cxnSpLocks/>
            <a:stCxn id="520" idx="3"/>
            <a:endCxn id="604" idx="1"/>
          </p:cNvCxnSpPr>
          <p:nvPr/>
        </p:nvCxnSpPr>
        <p:spPr>
          <a:xfrm flipV="1">
            <a:off x="3099703" y="2222665"/>
            <a:ext cx="1210113" cy="211971"/>
          </a:xfrm>
          <a:prstGeom prst="curvedConnector4">
            <a:avLst>
              <a:gd name="adj1" fmla="val 47065"/>
              <a:gd name="adj2" fmla="val 234229"/>
            </a:avLst>
          </a:prstGeom>
          <a:noFill/>
          <a:ln w="19050" cap="flat" cmpd="sng">
            <a:solidFill>
              <a:srgbClr val="DFC8E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13297;p201">
            <a:extLst>
              <a:ext uri="{FF2B5EF4-FFF2-40B4-BE49-F238E27FC236}">
                <a16:creationId xmlns:a16="http://schemas.microsoft.com/office/drawing/2014/main" id="{AE2CD27C-6249-426C-9B6D-69D25A68570F}"/>
              </a:ext>
            </a:extLst>
          </p:cNvPr>
          <p:cNvCxnSpPr>
            <a:cxnSpLocks/>
            <a:stCxn id="533" idx="2"/>
            <a:endCxn id="603" idx="3"/>
          </p:cNvCxnSpPr>
          <p:nvPr/>
        </p:nvCxnSpPr>
        <p:spPr>
          <a:xfrm rot="5400000" flipH="1" flipV="1">
            <a:off x="3398749" y="1883592"/>
            <a:ext cx="263873" cy="1270566"/>
          </a:xfrm>
          <a:prstGeom prst="curvedConnector3">
            <a:avLst>
              <a:gd name="adj1" fmla="val -86633"/>
            </a:avLst>
          </a:prstGeom>
          <a:noFill/>
          <a:ln w="19050" cap="flat" cmpd="sng">
            <a:solidFill>
              <a:srgbClr val="C6BCD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13297;p201">
            <a:extLst>
              <a:ext uri="{FF2B5EF4-FFF2-40B4-BE49-F238E27FC236}">
                <a16:creationId xmlns:a16="http://schemas.microsoft.com/office/drawing/2014/main" id="{55DCDD54-9A01-41D4-872B-895FDC5E1098}"/>
              </a:ext>
            </a:extLst>
          </p:cNvPr>
          <p:cNvCxnSpPr>
            <a:cxnSpLocks/>
            <a:stCxn id="509" idx="0"/>
            <a:endCxn id="602" idx="1"/>
          </p:cNvCxnSpPr>
          <p:nvPr/>
        </p:nvCxnSpPr>
        <p:spPr>
          <a:xfrm rot="5400000" flipH="1" flipV="1">
            <a:off x="3388184" y="1593787"/>
            <a:ext cx="6663" cy="1264641"/>
          </a:xfrm>
          <a:prstGeom prst="curvedConnector3">
            <a:avLst>
              <a:gd name="adj1" fmla="val 4370254"/>
            </a:avLst>
          </a:prstGeom>
          <a:noFill/>
          <a:ln w="19050" cap="flat" cmpd="sng">
            <a:solidFill>
              <a:srgbClr val="F3D6B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13175;p201">
            <a:extLst>
              <a:ext uri="{FF2B5EF4-FFF2-40B4-BE49-F238E27FC236}">
                <a16:creationId xmlns:a16="http://schemas.microsoft.com/office/drawing/2014/main" id="{90EF66D9-38E2-4D2E-AE1F-78E70A2AB836}"/>
              </a:ext>
            </a:extLst>
          </p:cNvPr>
          <p:cNvSpPr/>
          <p:nvPr/>
        </p:nvSpPr>
        <p:spPr>
          <a:xfrm>
            <a:off x="5178209" y="1692196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13176;p201">
            <a:extLst>
              <a:ext uri="{FF2B5EF4-FFF2-40B4-BE49-F238E27FC236}">
                <a16:creationId xmlns:a16="http://schemas.microsoft.com/office/drawing/2014/main" id="{2BF19266-06BC-4B71-8AE2-392F382B3EF9}"/>
              </a:ext>
            </a:extLst>
          </p:cNvPr>
          <p:cNvSpPr/>
          <p:nvPr/>
        </p:nvSpPr>
        <p:spPr>
          <a:xfrm>
            <a:off x="5176097" y="216642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13176;p201">
            <a:extLst>
              <a:ext uri="{FF2B5EF4-FFF2-40B4-BE49-F238E27FC236}">
                <a16:creationId xmlns:a16="http://schemas.microsoft.com/office/drawing/2014/main" id="{214D32F9-05B3-4A0E-B685-7A96F8B6F926}"/>
              </a:ext>
            </a:extLst>
          </p:cNvPr>
          <p:cNvSpPr/>
          <p:nvPr/>
        </p:nvSpPr>
        <p:spPr>
          <a:xfrm>
            <a:off x="6905529" y="216490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13176;p201">
            <a:extLst>
              <a:ext uri="{FF2B5EF4-FFF2-40B4-BE49-F238E27FC236}">
                <a16:creationId xmlns:a16="http://schemas.microsoft.com/office/drawing/2014/main" id="{D370AC2C-E115-4773-BDC3-3BB4BFADDD53}"/>
              </a:ext>
            </a:extLst>
          </p:cNvPr>
          <p:cNvSpPr/>
          <p:nvPr/>
        </p:nvSpPr>
        <p:spPr>
          <a:xfrm>
            <a:off x="3959651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13176;p201">
            <a:extLst>
              <a:ext uri="{FF2B5EF4-FFF2-40B4-BE49-F238E27FC236}">
                <a16:creationId xmlns:a16="http://schemas.microsoft.com/office/drawing/2014/main" id="{760B87BE-6FDC-478A-8E39-84B254DB6073}"/>
              </a:ext>
            </a:extLst>
          </p:cNvPr>
          <p:cNvSpPr/>
          <p:nvPr/>
        </p:nvSpPr>
        <p:spPr>
          <a:xfrm>
            <a:off x="4101784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13176;p201">
            <a:extLst>
              <a:ext uri="{FF2B5EF4-FFF2-40B4-BE49-F238E27FC236}">
                <a16:creationId xmlns:a16="http://schemas.microsoft.com/office/drawing/2014/main" id="{B765BB14-EA1A-41B2-BE19-DF9709A72B40}"/>
              </a:ext>
            </a:extLst>
          </p:cNvPr>
          <p:cNvSpPr/>
          <p:nvPr/>
        </p:nvSpPr>
        <p:spPr>
          <a:xfrm>
            <a:off x="4243917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82FB92BF-D0E4-4254-9E13-09019D4EC3FC}"/>
              </a:ext>
            </a:extLst>
          </p:cNvPr>
          <p:cNvSpPr txBox="1"/>
          <p:nvPr/>
        </p:nvSpPr>
        <p:spPr>
          <a:xfrm>
            <a:off x="3567169" y="1501446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AC0B4E6F-290A-42DF-A141-6FCAB40C26B3}"/>
              </a:ext>
            </a:extLst>
          </p:cNvPr>
          <p:cNvSpPr txBox="1"/>
          <p:nvPr/>
        </p:nvSpPr>
        <p:spPr>
          <a:xfrm>
            <a:off x="4801783" y="1496998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cxnSp>
        <p:nvCxnSpPr>
          <p:cNvPr id="144" name="Google Shape;13297;p201">
            <a:extLst>
              <a:ext uri="{FF2B5EF4-FFF2-40B4-BE49-F238E27FC236}">
                <a16:creationId xmlns:a16="http://schemas.microsoft.com/office/drawing/2014/main" id="{5417EE40-6E91-4074-89B6-A4F5483CC9EC}"/>
              </a:ext>
            </a:extLst>
          </p:cNvPr>
          <p:cNvCxnSpPr>
            <a:cxnSpLocks/>
            <a:stCxn id="743" idx="4"/>
            <a:endCxn id="327" idx="2"/>
          </p:cNvCxnSpPr>
          <p:nvPr/>
        </p:nvCxnSpPr>
        <p:spPr>
          <a:xfrm flipV="1">
            <a:off x="5318170" y="2302971"/>
            <a:ext cx="881748" cy="151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224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 YIMING (PGR)</dc:creator>
  <cp:lastModifiedBy>MA, YIMING (PGR)</cp:lastModifiedBy>
  <cp:revision>2</cp:revision>
  <dcterms:created xsi:type="dcterms:W3CDTF">2021-10-11T08:37:52Z</dcterms:created>
  <dcterms:modified xsi:type="dcterms:W3CDTF">2021-10-11T10:50:32Z</dcterms:modified>
</cp:coreProperties>
</file>