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FF"/>
    <a:srgbClr val="F3D6B0"/>
    <a:srgbClr val="C6BCDD"/>
    <a:srgbClr val="DFC8E9"/>
    <a:srgbClr val="E0ECC1"/>
    <a:srgbClr val="DE95F1"/>
    <a:srgbClr val="DBD3EB"/>
    <a:srgbClr val="9A8AC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7454" autoAdjust="0"/>
  </p:normalViewPr>
  <p:slideViewPr>
    <p:cSldViewPr>
      <p:cViewPr varScale="1">
        <p:scale>
          <a:sx n="162" d="100"/>
          <a:sy n="162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77031-25C7-4FB1-BEF6-410A6B07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68546-B1B3-4A3B-B3FF-A24F7D89E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5DA06-A9A1-4743-A1FC-1740797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C7D43-BE43-4D09-9C84-FCAF01E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D6DFD-1B8B-4364-91CB-45C4391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2AD6-F3B9-4D51-8975-2C1235C7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039CA-C153-4648-AF69-20C74C21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CC6A-9637-4BAB-8CFF-603EBA12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E3F5-59F2-420D-86B7-DDC918BB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6831-CAFC-46F2-AC55-256DE0FE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69813-8D91-421E-B810-8A39E9FC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87F16-CA79-4237-ACC1-11EF665B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A27A4-6C20-41E5-B19F-76DC7BF0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139A7-5BCE-4379-8A23-7A3F307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BCF45-2442-497C-8791-C5BF1D0D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3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7CDB8-CF9C-4C79-948E-C6B4F71C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B3A75-E65C-4639-AF63-91B48BA1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43A43-969A-4C70-8455-823D54E5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D738A-FD3D-405F-9FAE-828993C1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63D9-CC12-4C1A-B280-BA598FFF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01CBC-9510-4C8B-951A-6C7213BE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EC2BF-194C-44A4-9C72-E83CAE58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2E766-8CCC-4C38-8244-DE6C706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6CFD-5E09-4C08-9F9C-BF9064F3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9BC79-F49A-499C-BF54-65A4B4D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E038-E368-41A3-A2CF-39703E9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4A89A-2830-4993-83B4-A6FFF1A1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EEF55-7ADD-4FCF-88A4-2D46249F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91BB2-A7FC-43D5-A369-B1C67B3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CB69-1112-485B-BAEA-ADE9FAB7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32433-350D-4E77-8796-05388D4E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8016-807F-450D-9E51-571D651D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E5C47-3ACD-44A1-9562-19840372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72289-6C5F-4A1A-B5A7-84F9DAEF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B547C-0C4A-4A9C-B80A-5C5A8EE60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B8422-D6A6-4B89-8510-84D93A88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D1708-28A0-4FC7-8258-2B5D82A9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C7C8FD-F163-4283-94BD-86956B5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6E0094-2D51-4E4A-ADFF-DFB0287D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1F907-4BB4-4EA1-9C89-59AE83F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EB239-9414-4AF0-9CB6-D2DDABF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7FD23-09E8-4EB5-BA0D-2EB039A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8ED69-8FA1-4B23-8422-AAB6D900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DF2595-6CBD-489B-95E5-0A147B5A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2A6C7D-9A19-4F79-82E1-47EC4383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6DD4E-D43E-495F-BABD-6865756F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E74F9-D8BD-4E5F-BA01-88A707C6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D9799-4861-4A08-AF69-E40E9986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AD046-478A-4FF3-BDC5-0EA68413D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D4BAB-09AD-4CBC-9045-19833622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AE89A-0785-4F49-A622-EC3C9911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E6381-F886-4BBF-86AB-496AD59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31F1-AF9E-4821-8C3B-E2210100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7C6B0-8FD8-4E2E-8A64-CDCF61D9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CDDDA-0843-4A8B-947C-C7434FF41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B754F-481E-4171-B2D0-BEA87A59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7C04D-5F5F-414F-A0EF-0CE10F9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DB990-062E-45B7-9EB2-C097DBE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9FBAF-A39E-45CE-84A4-CA2CDF8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28516-AC24-42B2-999E-5109424B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C1EF2-B3F1-4BA2-973B-60552A677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7E3C-6C62-4CE0-ACEA-7C44C49CB18E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A0DC4-5A01-48B7-9519-508B684F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FC973-0F0E-4C0D-8930-2DF87C0F1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4F33-7618-463A-94F7-91081AED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3175;p201">
            <a:extLst>
              <a:ext uri="{FF2B5EF4-FFF2-40B4-BE49-F238E27FC236}">
                <a16:creationId xmlns:a16="http://schemas.microsoft.com/office/drawing/2014/main" id="{83886761-9913-4EC9-9955-BAF58805A05E}"/>
              </a:ext>
            </a:extLst>
          </p:cNvPr>
          <p:cNvSpPr/>
          <p:nvPr/>
        </p:nvSpPr>
        <p:spPr>
          <a:xfrm>
            <a:off x="4623065" y="1690301"/>
            <a:ext cx="1369819" cy="2691300"/>
          </a:xfrm>
          <a:prstGeom prst="cube">
            <a:avLst>
              <a:gd name="adj" fmla="val 37527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13176;p201">
            <a:extLst>
              <a:ext uri="{FF2B5EF4-FFF2-40B4-BE49-F238E27FC236}">
                <a16:creationId xmlns:a16="http://schemas.microsoft.com/office/drawing/2014/main" id="{F6746E53-DB1E-44DD-95D4-050D81992E1B}"/>
              </a:ext>
            </a:extLst>
          </p:cNvPr>
          <p:cNvSpPr/>
          <p:nvPr/>
        </p:nvSpPr>
        <p:spPr>
          <a:xfrm>
            <a:off x="4630432" y="4149080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13176;p201">
            <a:extLst>
              <a:ext uri="{FF2B5EF4-FFF2-40B4-BE49-F238E27FC236}">
                <a16:creationId xmlns:a16="http://schemas.microsoft.com/office/drawing/2014/main" id="{6139D976-D981-4A18-8DE8-C3B5018A335A}"/>
              </a:ext>
            </a:extLst>
          </p:cNvPr>
          <p:cNvSpPr/>
          <p:nvPr/>
        </p:nvSpPr>
        <p:spPr>
          <a:xfrm>
            <a:off x="4772565" y="4149080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13176;p201">
            <a:extLst>
              <a:ext uri="{FF2B5EF4-FFF2-40B4-BE49-F238E27FC236}">
                <a16:creationId xmlns:a16="http://schemas.microsoft.com/office/drawing/2014/main" id="{8A5EDDA3-1531-4347-BD4A-7CA689ED4C2C}"/>
              </a:ext>
            </a:extLst>
          </p:cNvPr>
          <p:cNvSpPr/>
          <p:nvPr/>
        </p:nvSpPr>
        <p:spPr>
          <a:xfrm>
            <a:off x="4914698" y="4149080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13176;p201">
            <a:extLst>
              <a:ext uri="{FF2B5EF4-FFF2-40B4-BE49-F238E27FC236}">
                <a16:creationId xmlns:a16="http://schemas.microsoft.com/office/drawing/2014/main" id="{36015289-2F4B-492D-B83D-98501CCC68AF}"/>
              </a:ext>
            </a:extLst>
          </p:cNvPr>
          <p:cNvSpPr/>
          <p:nvPr/>
        </p:nvSpPr>
        <p:spPr>
          <a:xfrm>
            <a:off x="5054304" y="4149080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13176;p201">
            <a:extLst>
              <a:ext uri="{FF2B5EF4-FFF2-40B4-BE49-F238E27FC236}">
                <a16:creationId xmlns:a16="http://schemas.microsoft.com/office/drawing/2014/main" id="{CBF4570C-AECA-499B-90BC-9AE522F43F11}"/>
              </a:ext>
            </a:extLst>
          </p:cNvPr>
          <p:cNvSpPr/>
          <p:nvPr/>
        </p:nvSpPr>
        <p:spPr>
          <a:xfrm>
            <a:off x="5196437" y="4149080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13176;p201">
            <a:extLst>
              <a:ext uri="{FF2B5EF4-FFF2-40B4-BE49-F238E27FC236}">
                <a16:creationId xmlns:a16="http://schemas.microsoft.com/office/drawing/2014/main" id="{214D32F9-05B3-4A0E-B685-7A96F8B6F926}"/>
              </a:ext>
            </a:extLst>
          </p:cNvPr>
          <p:cNvSpPr/>
          <p:nvPr/>
        </p:nvSpPr>
        <p:spPr>
          <a:xfrm>
            <a:off x="5336043" y="4149080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13176;p201">
            <a:extLst>
              <a:ext uri="{FF2B5EF4-FFF2-40B4-BE49-F238E27FC236}">
                <a16:creationId xmlns:a16="http://schemas.microsoft.com/office/drawing/2014/main" id="{3224F6AE-4797-4725-AEFC-6B64B29CA239}"/>
              </a:ext>
            </a:extLst>
          </p:cNvPr>
          <p:cNvSpPr/>
          <p:nvPr/>
        </p:nvSpPr>
        <p:spPr>
          <a:xfrm>
            <a:off x="4627103" y="2149053"/>
            <a:ext cx="198000" cy="220200"/>
          </a:xfrm>
          <a:prstGeom prst="cube">
            <a:avLst>
              <a:gd name="adj" fmla="val 28246"/>
            </a:avLst>
          </a:prstGeom>
          <a:gradFill>
            <a:gsLst>
              <a:gs pos="0">
                <a:srgbClr val="FF6699"/>
              </a:gs>
              <a:gs pos="100000">
                <a:srgbClr val="FEA4D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6" name="Google Shape;13297;p201">
            <a:extLst>
              <a:ext uri="{FF2B5EF4-FFF2-40B4-BE49-F238E27FC236}">
                <a16:creationId xmlns:a16="http://schemas.microsoft.com/office/drawing/2014/main" id="{FAC89E67-33C5-44FB-A541-A7C0B79FBED5}"/>
              </a:ext>
            </a:extLst>
          </p:cNvPr>
          <p:cNvCxnSpPr>
            <a:cxnSpLocks/>
            <a:stCxn id="152" idx="3"/>
            <a:endCxn id="745" idx="2"/>
          </p:cNvCxnSpPr>
          <p:nvPr/>
        </p:nvCxnSpPr>
        <p:spPr>
          <a:xfrm flipV="1">
            <a:off x="3853799" y="2287117"/>
            <a:ext cx="773304" cy="15006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4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3174;p201">
            <a:extLst>
              <a:ext uri="{FF2B5EF4-FFF2-40B4-BE49-F238E27FC236}">
                <a16:creationId xmlns:a16="http://schemas.microsoft.com/office/drawing/2014/main" id="{456C8550-173A-4241-A979-C78898178FAC}"/>
              </a:ext>
            </a:extLst>
          </p:cNvPr>
          <p:cNvSpPr/>
          <p:nvPr/>
        </p:nvSpPr>
        <p:spPr>
          <a:xfrm>
            <a:off x="3440990" y="1688570"/>
            <a:ext cx="945000" cy="2691300"/>
          </a:xfrm>
          <a:prstGeom prst="cube">
            <a:avLst>
              <a:gd name="adj" fmla="val 56788"/>
            </a:avLst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194;p201">
            <a:extLst>
              <a:ext uri="{FF2B5EF4-FFF2-40B4-BE49-F238E27FC236}">
                <a16:creationId xmlns:a16="http://schemas.microsoft.com/office/drawing/2014/main" id="{51E4B2C4-5E9B-4A57-B205-0D2024DA917F}"/>
              </a:ext>
            </a:extLst>
          </p:cNvPr>
          <p:cNvGrpSpPr/>
          <p:nvPr/>
        </p:nvGrpSpPr>
        <p:grpSpPr>
          <a:xfrm>
            <a:off x="3445200" y="2070000"/>
            <a:ext cx="570552" cy="583354"/>
            <a:chOff x="506259" y="2370079"/>
            <a:chExt cx="560574" cy="638941"/>
          </a:xfrm>
          <a:gradFill>
            <a:gsLst>
              <a:gs pos="0">
                <a:srgbClr val="00CCFF"/>
              </a:gs>
              <a:gs pos="100000">
                <a:srgbClr val="00FFFF"/>
              </a:gs>
            </a:gsLst>
            <a:lin ang="0" scaled="0"/>
          </a:gradFill>
        </p:grpSpPr>
        <p:grpSp>
          <p:nvGrpSpPr>
            <p:cNvPr id="131" name="Google Shape;13195;p201">
              <a:extLst>
                <a:ext uri="{FF2B5EF4-FFF2-40B4-BE49-F238E27FC236}">
                  <a16:creationId xmlns:a16="http://schemas.microsoft.com/office/drawing/2014/main" id="{55FAD652-E4A5-4E2A-B031-81A5BDFE6C9B}"/>
                </a:ext>
              </a:extLst>
            </p:cNvPr>
            <p:cNvGrpSpPr/>
            <p:nvPr/>
          </p:nvGrpSpPr>
          <p:grpSpPr>
            <a:xfrm>
              <a:off x="608609" y="2370079"/>
              <a:ext cx="458224" cy="523616"/>
              <a:chOff x="608609" y="2370079"/>
              <a:chExt cx="458224" cy="523616"/>
            </a:xfrm>
            <a:grpFill/>
          </p:grpSpPr>
          <p:grpSp>
            <p:nvGrpSpPr>
              <p:cNvPr id="200" name="Google Shape;13196;p201">
                <a:extLst>
                  <a:ext uri="{FF2B5EF4-FFF2-40B4-BE49-F238E27FC236}">
                    <a16:creationId xmlns:a16="http://schemas.microsoft.com/office/drawing/2014/main" id="{DB9C19A8-878B-4EF9-8D89-CDEB9037DE7B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  <a:grpFill/>
            </p:grpSpPr>
            <p:grpSp>
              <p:nvGrpSpPr>
                <p:cNvPr id="224" name="Google Shape;13197;p201">
                  <a:extLst>
                    <a:ext uri="{FF2B5EF4-FFF2-40B4-BE49-F238E27FC236}">
                      <a16:creationId xmlns:a16="http://schemas.microsoft.com/office/drawing/2014/main" id="{CB9CC0D2-C0BA-495F-B4AF-CDDA7100A15D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  <a:grpFill/>
              </p:grpSpPr>
              <p:sp>
                <p:nvSpPr>
                  <p:cNvPr id="232" name="Google Shape;13198;p201">
                    <a:extLst>
                      <a:ext uri="{FF2B5EF4-FFF2-40B4-BE49-F238E27FC236}">
                        <a16:creationId xmlns:a16="http://schemas.microsoft.com/office/drawing/2014/main" id="{54B107F4-B64A-4FF4-8F55-ABA910DC0D12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13199;p201">
                    <a:extLst>
                      <a:ext uri="{FF2B5EF4-FFF2-40B4-BE49-F238E27FC236}">
                        <a16:creationId xmlns:a16="http://schemas.microsoft.com/office/drawing/2014/main" id="{ACEC27AB-3DD7-438A-A9F8-7A2E6DDF1016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5" name="Google Shape;13200;p201">
                  <a:extLst>
                    <a:ext uri="{FF2B5EF4-FFF2-40B4-BE49-F238E27FC236}">
                      <a16:creationId xmlns:a16="http://schemas.microsoft.com/office/drawing/2014/main" id="{44791DA9-151B-4750-B156-11CB537ACD4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  <a:grpFill/>
              </p:grpSpPr>
              <p:sp>
                <p:nvSpPr>
                  <p:cNvPr id="229" name="Google Shape;13201;p201">
                    <a:extLst>
                      <a:ext uri="{FF2B5EF4-FFF2-40B4-BE49-F238E27FC236}">
                        <a16:creationId xmlns:a16="http://schemas.microsoft.com/office/drawing/2014/main" id="{99515751-9014-40DF-8AE5-F2FD252B3E29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13202;p201">
                    <a:extLst>
                      <a:ext uri="{FF2B5EF4-FFF2-40B4-BE49-F238E27FC236}">
                        <a16:creationId xmlns:a16="http://schemas.microsoft.com/office/drawing/2014/main" id="{26D4DE55-9306-477C-8AA1-80F78DCC3B3C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13203;p201">
                    <a:extLst>
                      <a:ext uri="{FF2B5EF4-FFF2-40B4-BE49-F238E27FC236}">
                        <a16:creationId xmlns:a16="http://schemas.microsoft.com/office/drawing/2014/main" id="{281A6207-B719-4BD9-9A23-ADFDB2D812A3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26" name="Google Shape;13204;p201">
                  <a:extLst>
                    <a:ext uri="{FF2B5EF4-FFF2-40B4-BE49-F238E27FC236}">
                      <a16:creationId xmlns:a16="http://schemas.microsoft.com/office/drawing/2014/main" id="{7CBAD5F7-12EA-4920-8380-0F99875A889C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  <a:grpFill/>
              </p:grpSpPr>
              <p:sp>
                <p:nvSpPr>
                  <p:cNvPr id="227" name="Google Shape;13205;p201">
                    <a:extLst>
                      <a:ext uri="{FF2B5EF4-FFF2-40B4-BE49-F238E27FC236}">
                        <a16:creationId xmlns:a16="http://schemas.microsoft.com/office/drawing/2014/main" id="{49AD2241-D9B9-4EE5-B50D-649B53611229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" name="Google Shape;13206;p201">
                    <a:extLst>
                      <a:ext uri="{FF2B5EF4-FFF2-40B4-BE49-F238E27FC236}">
                        <a16:creationId xmlns:a16="http://schemas.microsoft.com/office/drawing/2014/main" id="{F0F3C502-18A8-43D8-89CD-296B3878F747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01" name="Google Shape;13207;p201">
                <a:extLst>
                  <a:ext uri="{FF2B5EF4-FFF2-40B4-BE49-F238E27FC236}">
                    <a16:creationId xmlns:a16="http://schemas.microsoft.com/office/drawing/2014/main" id="{0DA3F8BE-9C80-4510-B3FD-6BBDE931269C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  <a:grpFill/>
            </p:grpSpPr>
            <p:grpSp>
              <p:nvGrpSpPr>
                <p:cNvPr id="213" name="Google Shape;13208;p201">
                  <a:extLst>
                    <a:ext uri="{FF2B5EF4-FFF2-40B4-BE49-F238E27FC236}">
                      <a16:creationId xmlns:a16="http://schemas.microsoft.com/office/drawing/2014/main" id="{1C23D728-2965-429D-8DC8-EEF3294E8946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  <a:grpFill/>
              </p:grpSpPr>
              <p:sp>
                <p:nvSpPr>
                  <p:cNvPr id="221" name="Google Shape;13209;p201">
                    <a:extLst>
                      <a:ext uri="{FF2B5EF4-FFF2-40B4-BE49-F238E27FC236}">
                        <a16:creationId xmlns:a16="http://schemas.microsoft.com/office/drawing/2014/main" id="{F3E7643D-CEA8-414A-9DC0-B00409016EB6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13210;p201">
                    <a:extLst>
                      <a:ext uri="{FF2B5EF4-FFF2-40B4-BE49-F238E27FC236}">
                        <a16:creationId xmlns:a16="http://schemas.microsoft.com/office/drawing/2014/main" id="{C1AE74A0-F47E-4B56-A76C-C448DF0BDECB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4" name="Google Shape;13211;p201">
                  <a:extLst>
                    <a:ext uri="{FF2B5EF4-FFF2-40B4-BE49-F238E27FC236}">
                      <a16:creationId xmlns:a16="http://schemas.microsoft.com/office/drawing/2014/main" id="{2DCF9883-D24A-442D-A778-51028238A463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  <a:grpFill/>
              </p:grpSpPr>
              <p:sp>
                <p:nvSpPr>
                  <p:cNvPr id="218" name="Google Shape;13212;p201">
                    <a:extLst>
                      <a:ext uri="{FF2B5EF4-FFF2-40B4-BE49-F238E27FC236}">
                        <a16:creationId xmlns:a16="http://schemas.microsoft.com/office/drawing/2014/main" id="{1C0A874E-96B3-49BD-B307-9DADBB3DB173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13213;p201">
                    <a:extLst>
                      <a:ext uri="{FF2B5EF4-FFF2-40B4-BE49-F238E27FC236}">
                        <a16:creationId xmlns:a16="http://schemas.microsoft.com/office/drawing/2014/main" id="{A2ED5B15-928D-460E-8343-405595E1D7B4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13214;p201">
                    <a:extLst>
                      <a:ext uri="{FF2B5EF4-FFF2-40B4-BE49-F238E27FC236}">
                        <a16:creationId xmlns:a16="http://schemas.microsoft.com/office/drawing/2014/main" id="{42E7C61D-C1A6-490F-AE17-BA5A1CA4C628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15" name="Google Shape;13215;p201">
                  <a:extLst>
                    <a:ext uri="{FF2B5EF4-FFF2-40B4-BE49-F238E27FC236}">
                      <a16:creationId xmlns:a16="http://schemas.microsoft.com/office/drawing/2014/main" id="{AEFFBFD2-7567-468E-B03C-1DA2706E3035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  <a:grpFill/>
              </p:grpSpPr>
              <p:sp>
                <p:nvSpPr>
                  <p:cNvPr id="216" name="Google Shape;13216;p201">
                    <a:extLst>
                      <a:ext uri="{FF2B5EF4-FFF2-40B4-BE49-F238E27FC236}">
                        <a16:creationId xmlns:a16="http://schemas.microsoft.com/office/drawing/2014/main" id="{9D923F4D-349D-4D50-86B8-865E6C067CDA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13217;p201">
                    <a:extLst>
                      <a:ext uri="{FF2B5EF4-FFF2-40B4-BE49-F238E27FC236}">
                        <a16:creationId xmlns:a16="http://schemas.microsoft.com/office/drawing/2014/main" id="{A069067F-A233-4ACA-86EF-D9432FF9FC7C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02" name="Google Shape;13218;p201">
                <a:extLst>
                  <a:ext uri="{FF2B5EF4-FFF2-40B4-BE49-F238E27FC236}">
                    <a16:creationId xmlns:a16="http://schemas.microsoft.com/office/drawing/2014/main" id="{F7805496-F94E-4C4E-9463-18CA927B7EC7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  <a:grpFill/>
            </p:grpSpPr>
            <p:grpSp>
              <p:nvGrpSpPr>
                <p:cNvPr id="203" name="Google Shape;13219;p201">
                  <a:extLst>
                    <a:ext uri="{FF2B5EF4-FFF2-40B4-BE49-F238E27FC236}">
                      <a16:creationId xmlns:a16="http://schemas.microsoft.com/office/drawing/2014/main" id="{C24A8F30-DF3C-413B-B314-D1767D8C996A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  <a:grpFill/>
              </p:grpSpPr>
              <p:sp>
                <p:nvSpPr>
                  <p:cNvPr id="211" name="Google Shape;13220;p201">
                    <a:extLst>
                      <a:ext uri="{FF2B5EF4-FFF2-40B4-BE49-F238E27FC236}">
                        <a16:creationId xmlns:a16="http://schemas.microsoft.com/office/drawing/2014/main" id="{228BA3D6-6C71-466A-A344-A3F13D3C3105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13221;p201">
                    <a:extLst>
                      <a:ext uri="{FF2B5EF4-FFF2-40B4-BE49-F238E27FC236}">
                        <a16:creationId xmlns:a16="http://schemas.microsoft.com/office/drawing/2014/main" id="{F8B587AA-3681-4A5B-AE70-77A1561CA943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4" name="Google Shape;13222;p201">
                  <a:extLst>
                    <a:ext uri="{FF2B5EF4-FFF2-40B4-BE49-F238E27FC236}">
                      <a16:creationId xmlns:a16="http://schemas.microsoft.com/office/drawing/2014/main" id="{572DC19F-3406-42A5-8221-4A44DBEE974E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  <a:grpFill/>
              </p:grpSpPr>
              <p:sp>
                <p:nvSpPr>
                  <p:cNvPr id="208" name="Google Shape;13223;p201">
                    <a:extLst>
                      <a:ext uri="{FF2B5EF4-FFF2-40B4-BE49-F238E27FC236}">
                        <a16:creationId xmlns:a16="http://schemas.microsoft.com/office/drawing/2014/main" id="{1EEF7884-76B6-4354-8FA9-326AE637D033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13224;p201">
                    <a:extLst>
                      <a:ext uri="{FF2B5EF4-FFF2-40B4-BE49-F238E27FC236}">
                        <a16:creationId xmlns:a16="http://schemas.microsoft.com/office/drawing/2014/main" id="{6E136B0F-61C5-45D8-810F-3E6F1F4F58B3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13225;p201">
                    <a:extLst>
                      <a:ext uri="{FF2B5EF4-FFF2-40B4-BE49-F238E27FC236}">
                        <a16:creationId xmlns:a16="http://schemas.microsoft.com/office/drawing/2014/main" id="{C769F91D-5EEE-4068-9D10-2F6ED1A94CC6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05" name="Google Shape;13226;p201">
                  <a:extLst>
                    <a:ext uri="{FF2B5EF4-FFF2-40B4-BE49-F238E27FC236}">
                      <a16:creationId xmlns:a16="http://schemas.microsoft.com/office/drawing/2014/main" id="{497C9D6F-699A-4BA3-B661-C13BE000753E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  <a:grpFill/>
              </p:grpSpPr>
              <p:sp>
                <p:nvSpPr>
                  <p:cNvPr id="206" name="Google Shape;13227;p201">
                    <a:extLst>
                      <a:ext uri="{FF2B5EF4-FFF2-40B4-BE49-F238E27FC236}">
                        <a16:creationId xmlns:a16="http://schemas.microsoft.com/office/drawing/2014/main" id="{174FCC04-240B-4DA8-9E0B-C679E0349ADC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13228;p201">
                    <a:extLst>
                      <a:ext uri="{FF2B5EF4-FFF2-40B4-BE49-F238E27FC236}">
                        <a16:creationId xmlns:a16="http://schemas.microsoft.com/office/drawing/2014/main" id="{A06570B1-74C6-4BB2-AD7B-93977BFCE42B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32" name="Google Shape;13229;p201">
              <a:extLst>
                <a:ext uri="{FF2B5EF4-FFF2-40B4-BE49-F238E27FC236}">
                  <a16:creationId xmlns:a16="http://schemas.microsoft.com/office/drawing/2014/main" id="{DCB9D92D-756F-45D9-A83F-20816AE70D75}"/>
                </a:ext>
              </a:extLst>
            </p:cNvPr>
            <p:cNvGrpSpPr/>
            <p:nvPr/>
          </p:nvGrpSpPr>
          <p:grpSpPr>
            <a:xfrm>
              <a:off x="558859" y="2427004"/>
              <a:ext cx="458224" cy="523616"/>
              <a:chOff x="608609" y="2370079"/>
              <a:chExt cx="458224" cy="523616"/>
            </a:xfrm>
            <a:grpFill/>
          </p:grpSpPr>
          <p:grpSp>
            <p:nvGrpSpPr>
              <p:cNvPr id="167" name="Google Shape;13230;p201">
                <a:extLst>
                  <a:ext uri="{FF2B5EF4-FFF2-40B4-BE49-F238E27FC236}">
                    <a16:creationId xmlns:a16="http://schemas.microsoft.com/office/drawing/2014/main" id="{CC1A904C-7E2E-4F0B-A0C5-90EDBB4E6A89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  <a:grpFill/>
            </p:grpSpPr>
            <p:grpSp>
              <p:nvGrpSpPr>
                <p:cNvPr id="190" name="Google Shape;13231;p201">
                  <a:extLst>
                    <a:ext uri="{FF2B5EF4-FFF2-40B4-BE49-F238E27FC236}">
                      <a16:creationId xmlns:a16="http://schemas.microsoft.com/office/drawing/2014/main" id="{A06BC537-9953-43A3-8712-E14F1F1DEBB0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  <a:grpFill/>
              </p:grpSpPr>
              <p:sp>
                <p:nvSpPr>
                  <p:cNvPr id="198" name="Google Shape;13232;p201">
                    <a:extLst>
                      <a:ext uri="{FF2B5EF4-FFF2-40B4-BE49-F238E27FC236}">
                        <a16:creationId xmlns:a16="http://schemas.microsoft.com/office/drawing/2014/main" id="{684C593C-B03F-451E-9B35-C79EDF597B63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3233;p201">
                    <a:extLst>
                      <a:ext uri="{FF2B5EF4-FFF2-40B4-BE49-F238E27FC236}">
                        <a16:creationId xmlns:a16="http://schemas.microsoft.com/office/drawing/2014/main" id="{1781CBB9-2195-477E-98BB-EAF33DE739AB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" name="Google Shape;13234;p201">
                  <a:extLst>
                    <a:ext uri="{FF2B5EF4-FFF2-40B4-BE49-F238E27FC236}">
                      <a16:creationId xmlns:a16="http://schemas.microsoft.com/office/drawing/2014/main" id="{E130FA87-CFC8-4CD3-A890-D28788EC1702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  <a:grpFill/>
              </p:grpSpPr>
              <p:sp>
                <p:nvSpPr>
                  <p:cNvPr id="195" name="Google Shape;13235;p201">
                    <a:extLst>
                      <a:ext uri="{FF2B5EF4-FFF2-40B4-BE49-F238E27FC236}">
                        <a16:creationId xmlns:a16="http://schemas.microsoft.com/office/drawing/2014/main" id="{4BB9971B-28D7-49AD-9BF4-E3B01BF700B0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3236;p201">
                    <a:extLst>
                      <a:ext uri="{FF2B5EF4-FFF2-40B4-BE49-F238E27FC236}">
                        <a16:creationId xmlns:a16="http://schemas.microsoft.com/office/drawing/2014/main" id="{B90769A6-6C37-419C-859E-6A92D3C03C2F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3237;p201">
                    <a:extLst>
                      <a:ext uri="{FF2B5EF4-FFF2-40B4-BE49-F238E27FC236}">
                        <a16:creationId xmlns:a16="http://schemas.microsoft.com/office/drawing/2014/main" id="{7FE5E746-DBAE-45C9-91DC-843A8252E828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92" name="Google Shape;13238;p201">
                  <a:extLst>
                    <a:ext uri="{FF2B5EF4-FFF2-40B4-BE49-F238E27FC236}">
                      <a16:creationId xmlns:a16="http://schemas.microsoft.com/office/drawing/2014/main" id="{8C370B03-BC09-4E1D-9585-063F1ACACFA1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  <a:grpFill/>
              </p:grpSpPr>
              <p:sp>
                <p:nvSpPr>
                  <p:cNvPr id="193" name="Google Shape;13239;p201">
                    <a:extLst>
                      <a:ext uri="{FF2B5EF4-FFF2-40B4-BE49-F238E27FC236}">
                        <a16:creationId xmlns:a16="http://schemas.microsoft.com/office/drawing/2014/main" id="{260F9F90-8EEB-4C70-9A61-944B4B0C45F9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13240;p201">
                    <a:extLst>
                      <a:ext uri="{FF2B5EF4-FFF2-40B4-BE49-F238E27FC236}">
                        <a16:creationId xmlns:a16="http://schemas.microsoft.com/office/drawing/2014/main" id="{6A815953-2A47-40F7-8CD3-FEFFE837593E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8" name="Google Shape;13241;p201">
                <a:extLst>
                  <a:ext uri="{FF2B5EF4-FFF2-40B4-BE49-F238E27FC236}">
                    <a16:creationId xmlns:a16="http://schemas.microsoft.com/office/drawing/2014/main" id="{D7CE3640-7397-4269-AC2B-799BD23F6E01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  <a:grpFill/>
            </p:grpSpPr>
            <p:grpSp>
              <p:nvGrpSpPr>
                <p:cNvPr id="180" name="Google Shape;13242;p201">
                  <a:extLst>
                    <a:ext uri="{FF2B5EF4-FFF2-40B4-BE49-F238E27FC236}">
                      <a16:creationId xmlns:a16="http://schemas.microsoft.com/office/drawing/2014/main" id="{1C1EA5C6-8262-4147-A268-B1A23A1D426B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  <a:grpFill/>
              </p:grpSpPr>
              <p:sp>
                <p:nvSpPr>
                  <p:cNvPr id="188" name="Google Shape;13243;p201">
                    <a:extLst>
                      <a:ext uri="{FF2B5EF4-FFF2-40B4-BE49-F238E27FC236}">
                        <a16:creationId xmlns:a16="http://schemas.microsoft.com/office/drawing/2014/main" id="{DE211FA6-FF60-4C83-92FA-E494DDEBBE21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3244;p201">
                    <a:extLst>
                      <a:ext uri="{FF2B5EF4-FFF2-40B4-BE49-F238E27FC236}">
                        <a16:creationId xmlns:a16="http://schemas.microsoft.com/office/drawing/2014/main" id="{748FED1C-A05D-45AB-9309-86991C00408E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1" name="Google Shape;13245;p201">
                  <a:extLst>
                    <a:ext uri="{FF2B5EF4-FFF2-40B4-BE49-F238E27FC236}">
                      <a16:creationId xmlns:a16="http://schemas.microsoft.com/office/drawing/2014/main" id="{939E2A16-F129-4F64-AC99-5CAF2BAB5505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  <a:grpFill/>
              </p:grpSpPr>
              <p:sp>
                <p:nvSpPr>
                  <p:cNvPr id="185" name="Google Shape;13246;p201">
                    <a:extLst>
                      <a:ext uri="{FF2B5EF4-FFF2-40B4-BE49-F238E27FC236}">
                        <a16:creationId xmlns:a16="http://schemas.microsoft.com/office/drawing/2014/main" id="{B329B7A3-C960-4A2F-976F-03112480A526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3247;p201">
                    <a:extLst>
                      <a:ext uri="{FF2B5EF4-FFF2-40B4-BE49-F238E27FC236}">
                        <a16:creationId xmlns:a16="http://schemas.microsoft.com/office/drawing/2014/main" id="{2E14F00D-CF08-45A7-8D04-D9E14B6D83FA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3248;p201">
                    <a:extLst>
                      <a:ext uri="{FF2B5EF4-FFF2-40B4-BE49-F238E27FC236}">
                        <a16:creationId xmlns:a16="http://schemas.microsoft.com/office/drawing/2014/main" id="{68CEF10D-8FD1-4CDC-A1E5-05B59B51F7CD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82" name="Google Shape;13249;p201">
                  <a:extLst>
                    <a:ext uri="{FF2B5EF4-FFF2-40B4-BE49-F238E27FC236}">
                      <a16:creationId xmlns:a16="http://schemas.microsoft.com/office/drawing/2014/main" id="{6D9B72E1-9F04-4F0A-8DEB-D04148CB70EA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  <a:grpFill/>
              </p:grpSpPr>
              <p:sp>
                <p:nvSpPr>
                  <p:cNvPr id="183" name="Google Shape;13250;p201">
                    <a:extLst>
                      <a:ext uri="{FF2B5EF4-FFF2-40B4-BE49-F238E27FC236}">
                        <a16:creationId xmlns:a16="http://schemas.microsoft.com/office/drawing/2014/main" id="{A13A29FF-7254-45BE-BC27-C9CD5ED8D2C9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13251;p201">
                    <a:extLst>
                      <a:ext uri="{FF2B5EF4-FFF2-40B4-BE49-F238E27FC236}">
                        <a16:creationId xmlns:a16="http://schemas.microsoft.com/office/drawing/2014/main" id="{49760C3B-C331-4FC3-B05C-40CECA0CD43C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9" name="Google Shape;13252;p201">
                <a:extLst>
                  <a:ext uri="{FF2B5EF4-FFF2-40B4-BE49-F238E27FC236}">
                    <a16:creationId xmlns:a16="http://schemas.microsoft.com/office/drawing/2014/main" id="{5E8B4991-E5F0-46E2-8D42-3CD43247BC28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  <a:grpFill/>
            </p:grpSpPr>
            <p:grpSp>
              <p:nvGrpSpPr>
                <p:cNvPr id="170" name="Google Shape;13253;p201">
                  <a:extLst>
                    <a:ext uri="{FF2B5EF4-FFF2-40B4-BE49-F238E27FC236}">
                      <a16:creationId xmlns:a16="http://schemas.microsoft.com/office/drawing/2014/main" id="{6FF6C202-68D9-4A56-88C3-B921F6E08F31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  <a:grpFill/>
              </p:grpSpPr>
              <p:sp>
                <p:nvSpPr>
                  <p:cNvPr id="178" name="Google Shape;13254;p201">
                    <a:extLst>
                      <a:ext uri="{FF2B5EF4-FFF2-40B4-BE49-F238E27FC236}">
                        <a16:creationId xmlns:a16="http://schemas.microsoft.com/office/drawing/2014/main" id="{CC312A48-C090-48E4-A421-9AA3B0D3F2DD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3255;p201">
                    <a:extLst>
                      <a:ext uri="{FF2B5EF4-FFF2-40B4-BE49-F238E27FC236}">
                        <a16:creationId xmlns:a16="http://schemas.microsoft.com/office/drawing/2014/main" id="{9179F7FC-D93C-4CA7-8C3A-0993AED827C9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1" name="Google Shape;13256;p201">
                  <a:extLst>
                    <a:ext uri="{FF2B5EF4-FFF2-40B4-BE49-F238E27FC236}">
                      <a16:creationId xmlns:a16="http://schemas.microsoft.com/office/drawing/2014/main" id="{900D54FD-FF7C-4BCF-86B1-C7C85B793389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  <a:grpFill/>
              </p:grpSpPr>
              <p:sp>
                <p:nvSpPr>
                  <p:cNvPr id="175" name="Google Shape;13257;p201">
                    <a:extLst>
                      <a:ext uri="{FF2B5EF4-FFF2-40B4-BE49-F238E27FC236}">
                        <a16:creationId xmlns:a16="http://schemas.microsoft.com/office/drawing/2014/main" id="{FAB5F762-C1AE-4324-ADCD-ADAEB3099A54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3258;p201">
                    <a:extLst>
                      <a:ext uri="{FF2B5EF4-FFF2-40B4-BE49-F238E27FC236}">
                        <a16:creationId xmlns:a16="http://schemas.microsoft.com/office/drawing/2014/main" id="{73A9CEED-99F3-429D-9300-0C659EF1EC18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3259;p201">
                    <a:extLst>
                      <a:ext uri="{FF2B5EF4-FFF2-40B4-BE49-F238E27FC236}">
                        <a16:creationId xmlns:a16="http://schemas.microsoft.com/office/drawing/2014/main" id="{9C76C6C9-5DD2-4E95-8033-DCD47B2B0A2D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72" name="Google Shape;13260;p201">
                  <a:extLst>
                    <a:ext uri="{FF2B5EF4-FFF2-40B4-BE49-F238E27FC236}">
                      <a16:creationId xmlns:a16="http://schemas.microsoft.com/office/drawing/2014/main" id="{04F69791-6CE7-4CCA-BFDF-A2B4038D82BA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  <a:grpFill/>
              </p:grpSpPr>
              <p:sp>
                <p:nvSpPr>
                  <p:cNvPr id="173" name="Google Shape;13261;p201">
                    <a:extLst>
                      <a:ext uri="{FF2B5EF4-FFF2-40B4-BE49-F238E27FC236}">
                        <a16:creationId xmlns:a16="http://schemas.microsoft.com/office/drawing/2014/main" id="{61AC2259-7481-4090-8B57-716668C4ABCA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3262;p201">
                    <a:extLst>
                      <a:ext uri="{FF2B5EF4-FFF2-40B4-BE49-F238E27FC236}">
                        <a16:creationId xmlns:a16="http://schemas.microsoft.com/office/drawing/2014/main" id="{D002CDC7-3EAE-47EF-A271-C39B7AE8DC56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33" name="Google Shape;13263;p201">
              <a:extLst>
                <a:ext uri="{FF2B5EF4-FFF2-40B4-BE49-F238E27FC236}">
                  <a16:creationId xmlns:a16="http://schemas.microsoft.com/office/drawing/2014/main" id="{FDC5995C-D6A0-4BDE-846A-63FF23B91468}"/>
                </a:ext>
              </a:extLst>
            </p:cNvPr>
            <p:cNvGrpSpPr/>
            <p:nvPr/>
          </p:nvGrpSpPr>
          <p:grpSpPr>
            <a:xfrm>
              <a:off x="506259" y="2485404"/>
              <a:ext cx="458224" cy="523616"/>
              <a:chOff x="608609" y="2370079"/>
              <a:chExt cx="458224" cy="523616"/>
            </a:xfrm>
            <a:grpFill/>
          </p:grpSpPr>
          <p:grpSp>
            <p:nvGrpSpPr>
              <p:cNvPr id="134" name="Google Shape;13264;p201">
                <a:extLst>
                  <a:ext uri="{FF2B5EF4-FFF2-40B4-BE49-F238E27FC236}">
                    <a16:creationId xmlns:a16="http://schemas.microsoft.com/office/drawing/2014/main" id="{6B0DF732-A173-4FA5-B9E7-B96AEEDBEC56}"/>
                  </a:ext>
                </a:extLst>
              </p:cNvPr>
              <p:cNvGrpSpPr/>
              <p:nvPr/>
            </p:nvGrpSpPr>
            <p:grpSpPr>
              <a:xfrm>
                <a:off x="608609" y="2665704"/>
                <a:ext cx="458224" cy="227991"/>
                <a:chOff x="5668659" y="1713442"/>
                <a:chExt cx="458224" cy="227991"/>
              </a:xfrm>
              <a:grpFill/>
            </p:grpSpPr>
            <p:grpSp>
              <p:nvGrpSpPr>
                <p:cNvPr id="157" name="Google Shape;13265;p201">
                  <a:extLst>
                    <a:ext uri="{FF2B5EF4-FFF2-40B4-BE49-F238E27FC236}">
                      <a16:creationId xmlns:a16="http://schemas.microsoft.com/office/drawing/2014/main" id="{E5277D3E-F16B-4FC7-A23C-7A1B400393AD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  <a:grpFill/>
              </p:grpSpPr>
              <p:sp>
                <p:nvSpPr>
                  <p:cNvPr id="165" name="Google Shape;13266;p201">
                    <a:extLst>
                      <a:ext uri="{FF2B5EF4-FFF2-40B4-BE49-F238E27FC236}">
                        <a16:creationId xmlns:a16="http://schemas.microsoft.com/office/drawing/2014/main" id="{F38E00AF-CB5D-4200-AB4E-C209F434481F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3267;p201">
                    <a:extLst>
                      <a:ext uri="{FF2B5EF4-FFF2-40B4-BE49-F238E27FC236}">
                        <a16:creationId xmlns:a16="http://schemas.microsoft.com/office/drawing/2014/main" id="{DFCF73F5-5338-4431-BF85-D8093DE000DB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8" name="Google Shape;13268;p201">
                  <a:extLst>
                    <a:ext uri="{FF2B5EF4-FFF2-40B4-BE49-F238E27FC236}">
                      <a16:creationId xmlns:a16="http://schemas.microsoft.com/office/drawing/2014/main" id="{55812510-D451-4497-8972-5984FDBE32C1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  <a:grpFill/>
              </p:grpSpPr>
              <p:sp>
                <p:nvSpPr>
                  <p:cNvPr id="162" name="Google Shape;13269;p201">
                    <a:extLst>
                      <a:ext uri="{FF2B5EF4-FFF2-40B4-BE49-F238E27FC236}">
                        <a16:creationId xmlns:a16="http://schemas.microsoft.com/office/drawing/2014/main" id="{2CFF15FE-F96B-468A-9952-C7DA3C0342B2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13270;p201">
                    <a:extLst>
                      <a:ext uri="{FF2B5EF4-FFF2-40B4-BE49-F238E27FC236}">
                        <a16:creationId xmlns:a16="http://schemas.microsoft.com/office/drawing/2014/main" id="{8DFCF4FB-8FE7-4D0F-963F-51E5F45A6B3D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3271;p201">
                    <a:extLst>
                      <a:ext uri="{FF2B5EF4-FFF2-40B4-BE49-F238E27FC236}">
                        <a16:creationId xmlns:a16="http://schemas.microsoft.com/office/drawing/2014/main" id="{A3E53314-0D5D-4F41-8D2D-AC2A4F12979B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59" name="Google Shape;13272;p201">
                  <a:extLst>
                    <a:ext uri="{FF2B5EF4-FFF2-40B4-BE49-F238E27FC236}">
                      <a16:creationId xmlns:a16="http://schemas.microsoft.com/office/drawing/2014/main" id="{26E5EF10-A621-47DC-9932-9C0D27513F18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  <a:grpFill/>
              </p:grpSpPr>
              <p:sp>
                <p:nvSpPr>
                  <p:cNvPr id="160" name="Google Shape;13273;p201">
                    <a:extLst>
                      <a:ext uri="{FF2B5EF4-FFF2-40B4-BE49-F238E27FC236}">
                        <a16:creationId xmlns:a16="http://schemas.microsoft.com/office/drawing/2014/main" id="{C9E39321-5B76-4097-A3D9-608D1E55FB94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3274;p201">
                    <a:extLst>
                      <a:ext uri="{FF2B5EF4-FFF2-40B4-BE49-F238E27FC236}">
                        <a16:creationId xmlns:a16="http://schemas.microsoft.com/office/drawing/2014/main" id="{18E83831-72A0-4AA6-B8A1-FE14AF1D94C7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5" name="Google Shape;13275;p201">
                <a:extLst>
                  <a:ext uri="{FF2B5EF4-FFF2-40B4-BE49-F238E27FC236}">
                    <a16:creationId xmlns:a16="http://schemas.microsoft.com/office/drawing/2014/main" id="{9CD5BD2C-0308-4964-A7D2-2A06FC2ADBEC}"/>
                  </a:ext>
                </a:extLst>
              </p:cNvPr>
              <p:cNvGrpSpPr/>
              <p:nvPr/>
            </p:nvGrpSpPr>
            <p:grpSpPr>
              <a:xfrm>
                <a:off x="608609" y="2511879"/>
                <a:ext cx="458224" cy="227991"/>
                <a:chOff x="5668659" y="1713442"/>
                <a:chExt cx="458224" cy="227991"/>
              </a:xfrm>
              <a:grpFill/>
            </p:grpSpPr>
            <p:grpSp>
              <p:nvGrpSpPr>
                <p:cNvPr id="147" name="Google Shape;13276;p201">
                  <a:extLst>
                    <a:ext uri="{FF2B5EF4-FFF2-40B4-BE49-F238E27FC236}">
                      <a16:creationId xmlns:a16="http://schemas.microsoft.com/office/drawing/2014/main" id="{17565CE6-FCAC-4C64-8936-0A0E4891F528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  <a:grpFill/>
              </p:grpSpPr>
              <p:sp>
                <p:nvSpPr>
                  <p:cNvPr id="155" name="Google Shape;13277;p201">
                    <a:extLst>
                      <a:ext uri="{FF2B5EF4-FFF2-40B4-BE49-F238E27FC236}">
                        <a16:creationId xmlns:a16="http://schemas.microsoft.com/office/drawing/2014/main" id="{84337C05-AE7C-4876-8D09-1F9157361677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3278;p201">
                    <a:extLst>
                      <a:ext uri="{FF2B5EF4-FFF2-40B4-BE49-F238E27FC236}">
                        <a16:creationId xmlns:a16="http://schemas.microsoft.com/office/drawing/2014/main" id="{571722E9-19CD-4033-9178-0A9CFCE24D5D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8" name="Google Shape;13279;p201">
                  <a:extLst>
                    <a:ext uri="{FF2B5EF4-FFF2-40B4-BE49-F238E27FC236}">
                      <a16:creationId xmlns:a16="http://schemas.microsoft.com/office/drawing/2014/main" id="{1B37FFF3-13E2-4C08-BAD9-51596254AD63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  <a:grpFill/>
              </p:grpSpPr>
              <p:sp>
                <p:nvSpPr>
                  <p:cNvPr id="152" name="Google Shape;13280;p201">
                    <a:extLst>
                      <a:ext uri="{FF2B5EF4-FFF2-40B4-BE49-F238E27FC236}">
                        <a16:creationId xmlns:a16="http://schemas.microsoft.com/office/drawing/2014/main" id="{5F12D637-0D28-4320-B5D2-77B32E1F70BA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3281;p201">
                    <a:extLst>
                      <a:ext uri="{FF2B5EF4-FFF2-40B4-BE49-F238E27FC236}">
                        <a16:creationId xmlns:a16="http://schemas.microsoft.com/office/drawing/2014/main" id="{0B7D7231-52FA-4FC0-A9C3-F7BCCF5A7C8C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3282;p201">
                    <a:extLst>
                      <a:ext uri="{FF2B5EF4-FFF2-40B4-BE49-F238E27FC236}">
                        <a16:creationId xmlns:a16="http://schemas.microsoft.com/office/drawing/2014/main" id="{E9531D4A-BD65-4680-AA55-414F16F50F9E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49" name="Google Shape;13283;p201">
                  <a:extLst>
                    <a:ext uri="{FF2B5EF4-FFF2-40B4-BE49-F238E27FC236}">
                      <a16:creationId xmlns:a16="http://schemas.microsoft.com/office/drawing/2014/main" id="{D5AB6EFE-75B1-48BF-84AA-8E1662684727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  <a:grpFill/>
              </p:grpSpPr>
              <p:sp>
                <p:nvSpPr>
                  <p:cNvPr id="150" name="Google Shape;13284;p201">
                    <a:extLst>
                      <a:ext uri="{FF2B5EF4-FFF2-40B4-BE49-F238E27FC236}">
                        <a16:creationId xmlns:a16="http://schemas.microsoft.com/office/drawing/2014/main" id="{01F32000-F972-472C-8594-F814B44F288B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3285;p201">
                    <a:extLst>
                      <a:ext uri="{FF2B5EF4-FFF2-40B4-BE49-F238E27FC236}">
                        <a16:creationId xmlns:a16="http://schemas.microsoft.com/office/drawing/2014/main" id="{F13F1B74-F0F5-4A4B-AA70-A43EBA02A267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6" name="Google Shape;13286;p201">
                <a:extLst>
                  <a:ext uri="{FF2B5EF4-FFF2-40B4-BE49-F238E27FC236}">
                    <a16:creationId xmlns:a16="http://schemas.microsoft.com/office/drawing/2014/main" id="{5509B4E4-9A5F-4A44-AD7C-C7F6F06453CA}"/>
                  </a:ext>
                </a:extLst>
              </p:cNvPr>
              <p:cNvGrpSpPr/>
              <p:nvPr/>
            </p:nvGrpSpPr>
            <p:grpSpPr>
              <a:xfrm>
                <a:off x="608609" y="2370079"/>
                <a:ext cx="458224" cy="227991"/>
                <a:chOff x="5668659" y="1713442"/>
                <a:chExt cx="458224" cy="227991"/>
              </a:xfrm>
              <a:grpFill/>
            </p:grpSpPr>
            <p:grpSp>
              <p:nvGrpSpPr>
                <p:cNvPr id="137" name="Google Shape;13287;p201">
                  <a:extLst>
                    <a:ext uri="{FF2B5EF4-FFF2-40B4-BE49-F238E27FC236}">
                      <a16:creationId xmlns:a16="http://schemas.microsoft.com/office/drawing/2014/main" id="{EEF24FB9-1FDA-4115-B423-FC6393C2D3D4}"/>
                    </a:ext>
                  </a:extLst>
                </p:cNvPr>
                <p:cNvGrpSpPr/>
                <p:nvPr/>
              </p:nvGrpSpPr>
              <p:grpSpPr>
                <a:xfrm>
                  <a:off x="5802485" y="1713507"/>
                  <a:ext cx="188679" cy="227926"/>
                  <a:chOff x="5802485" y="1713507"/>
                  <a:chExt cx="188679" cy="227926"/>
                </a:xfrm>
                <a:grpFill/>
              </p:grpSpPr>
              <p:sp>
                <p:nvSpPr>
                  <p:cNvPr id="145" name="Google Shape;13288;p201">
                    <a:extLst>
                      <a:ext uri="{FF2B5EF4-FFF2-40B4-BE49-F238E27FC236}">
                        <a16:creationId xmlns:a16="http://schemas.microsoft.com/office/drawing/2014/main" id="{006AB277-63CA-4614-BA44-CD0031B01CC8}"/>
                      </a:ext>
                    </a:extLst>
                  </p:cNvPr>
                  <p:cNvSpPr/>
                  <p:nvPr/>
                </p:nvSpPr>
                <p:spPr>
                  <a:xfrm>
                    <a:off x="5802485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3289;p201">
                    <a:extLst>
                      <a:ext uri="{FF2B5EF4-FFF2-40B4-BE49-F238E27FC236}">
                        <a16:creationId xmlns:a16="http://schemas.microsoft.com/office/drawing/2014/main" id="{7E027DEB-B041-4D2B-8EA1-1B3A6545533A}"/>
                      </a:ext>
                    </a:extLst>
                  </p:cNvPr>
                  <p:cNvSpPr/>
                  <p:nvPr/>
                </p:nvSpPr>
                <p:spPr>
                  <a:xfrm>
                    <a:off x="5806065" y="1713507"/>
                    <a:ext cx="185100" cy="55200"/>
                  </a:xfrm>
                  <a:prstGeom prst="parallelogram">
                    <a:avLst>
                      <a:gd name="adj" fmla="val 99657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8" name="Google Shape;13290;p201">
                  <a:extLst>
                    <a:ext uri="{FF2B5EF4-FFF2-40B4-BE49-F238E27FC236}">
                      <a16:creationId xmlns:a16="http://schemas.microsoft.com/office/drawing/2014/main" id="{3709FE99-A22B-4CCB-A089-05D4701AFE9B}"/>
                    </a:ext>
                  </a:extLst>
                </p:cNvPr>
                <p:cNvGrpSpPr/>
                <p:nvPr/>
              </p:nvGrpSpPr>
              <p:grpSpPr>
                <a:xfrm>
                  <a:off x="5936312" y="1713442"/>
                  <a:ext cx="190570" cy="227991"/>
                  <a:chOff x="5936312" y="1713442"/>
                  <a:chExt cx="190570" cy="227991"/>
                </a:xfrm>
                <a:grpFill/>
              </p:grpSpPr>
              <p:sp>
                <p:nvSpPr>
                  <p:cNvPr id="142" name="Google Shape;13291;p201">
                    <a:extLst>
                      <a:ext uri="{FF2B5EF4-FFF2-40B4-BE49-F238E27FC236}">
                        <a16:creationId xmlns:a16="http://schemas.microsoft.com/office/drawing/2014/main" id="{A5A5E507-888C-4754-AC6D-71AEA10074A8}"/>
                      </a:ext>
                    </a:extLst>
                  </p:cNvPr>
                  <p:cNvSpPr/>
                  <p:nvPr/>
                </p:nvSpPr>
                <p:spPr>
                  <a:xfrm>
                    <a:off x="5936312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13292;p201">
                    <a:extLst>
                      <a:ext uri="{FF2B5EF4-FFF2-40B4-BE49-F238E27FC236}">
                        <a16:creationId xmlns:a16="http://schemas.microsoft.com/office/drawing/2014/main" id="{36DBC583-FC9C-40A2-8A96-C88E4B7A6EFC}"/>
                      </a:ext>
                    </a:extLst>
                  </p:cNvPr>
                  <p:cNvSpPr/>
                  <p:nvPr/>
                </p:nvSpPr>
                <p:spPr>
                  <a:xfrm>
                    <a:off x="5939251" y="1713442"/>
                    <a:ext cx="185100" cy="55200"/>
                  </a:xfrm>
                  <a:prstGeom prst="parallelogram">
                    <a:avLst>
                      <a:gd name="adj" fmla="val 91890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13293;p201">
                    <a:extLst>
                      <a:ext uri="{FF2B5EF4-FFF2-40B4-BE49-F238E27FC236}">
                        <a16:creationId xmlns:a16="http://schemas.microsoft.com/office/drawing/2014/main" id="{40FE7AA7-3BCA-46A6-836F-7D8A135D41DC}"/>
                      </a:ext>
                    </a:extLst>
                  </p:cNvPr>
                  <p:cNvSpPr/>
                  <p:nvPr/>
                </p:nvSpPr>
                <p:spPr>
                  <a:xfrm>
                    <a:off x="6072171" y="1714983"/>
                    <a:ext cx="54712" cy="221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39" name="Google Shape;13294;p201">
                  <a:extLst>
                    <a:ext uri="{FF2B5EF4-FFF2-40B4-BE49-F238E27FC236}">
                      <a16:creationId xmlns:a16="http://schemas.microsoft.com/office/drawing/2014/main" id="{BC9CC176-DB4B-478A-8A18-88BA1A328F39}"/>
                    </a:ext>
                  </a:extLst>
                </p:cNvPr>
                <p:cNvGrpSpPr/>
                <p:nvPr/>
              </p:nvGrpSpPr>
              <p:grpSpPr>
                <a:xfrm>
                  <a:off x="5668659" y="1714000"/>
                  <a:ext cx="193488" cy="227433"/>
                  <a:chOff x="5668659" y="1714000"/>
                  <a:chExt cx="193488" cy="227433"/>
                </a:xfrm>
                <a:grpFill/>
              </p:grpSpPr>
              <p:sp>
                <p:nvSpPr>
                  <p:cNvPr id="140" name="Google Shape;13295;p201">
                    <a:extLst>
                      <a:ext uri="{FF2B5EF4-FFF2-40B4-BE49-F238E27FC236}">
                        <a16:creationId xmlns:a16="http://schemas.microsoft.com/office/drawing/2014/main" id="{BE33AD43-423D-4262-9A47-DE3D8CE3E5B1}"/>
                      </a:ext>
                    </a:extLst>
                  </p:cNvPr>
                  <p:cNvSpPr/>
                  <p:nvPr/>
                </p:nvSpPr>
                <p:spPr>
                  <a:xfrm>
                    <a:off x="5673447" y="1714000"/>
                    <a:ext cx="188700" cy="55200"/>
                  </a:xfrm>
                  <a:prstGeom prst="parallelogram">
                    <a:avLst>
                      <a:gd name="adj" fmla="val 94805"/>
                    </a:avLst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13296;p201">
                    <a:extLst>
                      <a:ext uri="{FF2B5EF4-FFF2-40B4-BE49-F238E27FC236}">
                        <a16:creationId xmlns:a16="http://schemas.microsoft.com/office/drawing/2014/main" id="{8E4B2E3F-B53F-4370-B064-97B119815249}"/>
                      </a:ext>
                    </a:extLst>
                  </p:cNvPr>
                  <p:cNvSpPr/>
                  <p:nvPr/>
                </p:nvSpPr>
                <p:spPr>
                  <a:xfrm>
                    <a:off x="5668659" y="1775533"/>
                    <a:ext cx="133800" cy="165900"/>
                  </a:xfrm>
                  <a:prstGeom prst="rect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87816B0-897E-46FB-8D80-D544A1361E34}"/>
              </a:ext>
            </a:extLst>
          </p:cNvPr>
          <p:cNvSpPr txBox="1"/>
          <p:nvPr/>
        </p:nvSpPr>
        <p:spPr>
          <a:xfrm>
            <a:off x="4321593" y="1526023"/>
            <a:ext cx="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47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MA, YIMING (PGR)</dc:creator>
  <cp:lastModifiedBy>MA, YIMING (PGR)</cp:lastModifiedBy>
  <cp:revision>5</cp:revision>
  <dcterms:created xsi:type="dcterms:W3CDTF">2021-10-11T08:37:52Z</dcterms:created>
  <dcterms:modified xsi:type="dcterms:W3CDTF">2021-10-11T10:48:15Z</dcterms:modified>
</cp:coreProperties>
</file>